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94" r:id="rId3"/>
    <p:sldId id="295" r:id="rId4"/>
    <p:sldId id="296" r:id="rId5"/>
    <p:sldId id="300" r:id="rId6"/>
    <p:sldId id="298" r:id="rId7"/>
    <p:sldId id="299" r:id="rId8"/>
    <p:sldId id="301" r:id="rId9"/>
    <p:sldId id="302" r:id="rId10"/>
    <p:sldId id="268" r:id="rId11"/>
    <p:sldId id="293" r:id="rId12"/>
    <p:sldId id="273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1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50092" autoAdjust="0"/>
  </p:normalViewPr>
  <p:slideViewPr>
    <p:cSldViewPr snapToGrid="0">
      <p:cViewPr varScale="1">
        <p:scale>
          <a:sx n="53" d="100"/>
          <a:sy n="53" d="100"/>
        </p:scale>
        <p:origin x="2694" y="78"/>
      </p:cViewPr>
      <p:guideLst>
        <p:guide orient="horz" pos="281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86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322CE9-4025-4555-959D-CB50AAFCC040}" type="datetimeFigureOut">
              <a:rPr lang="pt-BR" smtClean="0"/>
              <a:t>11/05/2021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78A7B-2394-4213-A0BF-6891B0BF403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724618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jpg>
</file>

<file path=ppt/media/image3.jp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42943D-4A4B-44DC-8D80-3D0D3314A5E9}" type="datetimeFigureOut">
              <a:rPr lang="pt-BR" smtClean="0"/>
              <a:t>11/05/2021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B970BF-7969-4857-8EDC-856F6F20250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7759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Olá.</a:t>
            </a:r>
          </a:p>
          <a:p>
            <a:r>
              <a:rPr lang="pt-BR" dirty="0"/>
              <a:t>Nesta aula iremos conhecer o conceito de Paradigma Orientado a Objetos.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7622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FD30FD0-C470-4690-B91E-18EC6C8CA2B6}" type="slidenum">
              <a:rPr lang="en-US"/>
              <a:pPr/>
              <a:t>10</a:t>
            </a:fld>
            <a:endParaRPr lang="en-US"/>
          </a:p>
        </p:txBody>
      </p:sp>
      <p:sp>
        <p:nvSpPr>
          <p:cNvPr id="189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94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824" y="4342730"/>
            <a:ext cx="5028353" cy="4114949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Para a organização das classes e objetos de uma sistema, o paradigma orientado a objetos descreve 4 princípios.</a:t>
            </a:r>
          </a:p>
          <a:p>
            <a:endParaRPr lang="pt-BR" dirty="0"/>
          </a:p>
          <a:p>
            <a:r>
              <a:rPr lang="pt-BR" dirty="0"/>
              <a:t>O primeiro deles é o da abstração, que consiste do objeto ter uma representação dependente, de um acordo com um modelo construído por um observador, do mundo real.</a:t>
            </a:r>
          </a:p>
          <a:p>
            <a:endParaRPr lang="pt-BR" dirty="0"/>
          </a:p>
          <a:p>
            <a:r>
              <a:rPr lang="pt-BR" dirty="0"/>
              <a:t>Logo, um mesmo objeto existente no mundo real pode ter representações diferentes.</a:t>
            </a:r>
          </a:p>
          <a:p>
            <a:endParaRPr lang="pt-BR" dirty="0"/>
          </a:p>
          <a:p>
            <a:r>
              <a:rPr lang="pt-BR" dirty="0"/>
              <a:t>O importante é o formalismo, uma mesma interpretação daquele modelo.</a:t>
            </a:r>
          </a:p>
          <a:p>
            <a:endParaRPr lang="pt-BR" dirty="0"/>
          </a:p>
          <a:p>
            <a:r>
              <a:rPr lang="pt-BR" dirty="0"/>
              <a:t>Neste desenho isso é discutível, pois há quem veja o modelo de uma bola de tênis, do símbolo do grêmio ou de um botão do fogão.</a:t>
            </a:r>
          </a:p>
          <a:p>
            <a:endParaRPr lang="pt-BR" dirty="0"/>
          </a:p>
          <a:p>
            <a:r>
              <a:rPr lang="pt-BR" dirty="0"/>
              <a:t>Portanto, uma etapa chave para construir um sistema OO (orientado objeto) é abstrair cada objeto, cada classe, seja a representação de um elemento concreto ou abstrato, de acordo com o mundo real e seu propósito no sistema.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Para encerrar, uma frase de </a:t>
            </a:r>
            <a:r>
              <a:rPr lang="pt-BR" dirty="0" err="1"/>
              <a:t>Yourdon</a:t>
            </a:r>
            <a:r>
              <a:rPr lang="pt-BR" dirty="0"/>
              <a:t> que representa a tentativa deste paradigma em simplificar a organização de um sistema.</a:t>
            </a:r>
          </a:p>
          <a:p>
            <a:endParaRPr lang="pt-BR" dirty="0"/>
          </a:p>
          <a:p>
            <a:r>
              <a:rPr lang="pt-BR" dirty="0"/>
              <a:t>Diz ele:</a:t>
            </a:r>
          </a:p>
          <a:p>
            <a:pPr algn="ctr"/>
            <a:r>
              <a:rPr lang="pt-BR" sz="1200" dirty="0"/>
              <a:t>“A análise orientada a objetos é baseada em conceitos que aprendemos primeiro no jardim de infância: objetos e atributos, o todo e as partes, classes e membros.” </a:t>
            </a:r>
          </a:p>
          <a:p>
            <a:pPr algn="r"/>
            <a:endParaRPr lang="pt-BR" sz="1100" i="1" dirty="0"/>
          </a:p>
          <a:p>
            <a:pPr algn="r"/>
            <a:r>
              <a:rPr lang="pt-BR" sz="1100" i="1" dirty="0"/>
              <a:t>Edward N. </a:t>
            </a:r>
            <a:r>
              <a:rPr lang="pt-BR" sz="1100" i="1" dirty="0" err="1"/>
              <a:t>Yourdon</a:t>
            </a:r>
            <a:r>
              <a:rPr lang="pt-BR" sz="1100" i="1" dirty="0"/>
              <a:t>, engenheiro de software e escritor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11530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/>
          </a:p>
          <a:p>
            <a:r>
              <a:rPr lang="pt-BR"/>
              <a:t>Lembre-se </a:t>
            </a:r>
            <a:r>
              <a:rPr lang="pt-BR" dirty="0"/>
              <a:t>de consultar as referências indicadas.</a:t>
            </a:r>
          </a:p>
          <a:p>
            <a:endParaRPr lang="pt-BR" dirty="0"/>
          </a:p>
          <a:p>
            <a:r>
              <a:rPr lang="pt-BR" dirty="0"/>
              <a:t>Até a próxima aula.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84957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Mas o que é um paradigma?</a:t>
            </a:r>
          </a:p>
          <a:p>
            <a:r>
              <a:rPr lang="pt-BR" dirty="0"/>
              <a:t>De forma geral, podemos dizer que ele consiste de um modo de resolução de um dado problema.</a:t>
            </a:r>
          </a:p>
          <a:p>
            <a:r>
              <a:rPr lang="pt-BR" dirty="0"/>
              <a:t>Em uma metáfora, como mostra as imagens, podemos entender que elas representam duas formas diferentes de resolver um mesmo problema: que é fazer um churrasco. </a:t>
            </a:r>
          </a:p>
          <a:p>
            <a:r>
              <a:rPr lang="pt-BR" dirty="0"/>
              <a:t>Ou seja, independente do modo, chegamos ao mesmo objetivo.</a:t>
            </a:r>
          </a:p>
          <a:p>
            <a:r>
              <a:rPr lang="pt-BR" dirty="0"/>
              <a:t>Assim, em programação, o termo paradigma expressa formas diferentes de organizar a lógica do programa.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19361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Quando organizamos a lógica de um programa em dados (variáveis) e um conjunto de funções (responsáveis por manipular esses dados), sistematizamos de modo desacoplado, ou seja, temos o chamado paradigma estruturado. Dados e funções organizados separadamente em memória.</a:t>
            </a:r>
          </a:p>
          <a:p>
            <a:endParaRPr lang="pt-BR" dirty="0"/>
          </a:p>
          <a:p>
            <a:r>
              <a:rPr lang="pt-BR" dirty="0"/>
              <a:t>O paradigma orientado a objetos, por sua vez, trata dados e funções de maneira acoplada, na abstração, na representação de um objeto.</a:t>
            </a:r>
          </a:p>
          <a:p>
            <a:endParaRPr lang="pt-BR" dirty="0"/>
          </a:p>
          <a:p>
            <a:r>
              <a:rPr lang="pt-BR" dirty="0"/>
              <a:t>Neste paradigma, os dados são denominados de atributos e as funções são denominadas de métodos.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2251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Esta abordagem de desenvolvimento se estabelece a partir do questionamento proposto por Alan Kay, se seria possível construir um sistema de software tal qual um ser vivo.</a:t>
            </a:r>
          </a:p>
          <a:p>
            <a:r>
              <a:rPr lang="pt-BR" dirty="0"/>
              <a:t>Assim, ele seria dividido em células, sendo cada uma delas uma unidade autônoma.</a:t>
            </a:r>
          </a:p>
          <a:p>
            <a:r>
              <a:rPr lang="pt-BR" dirty="0"/>
              <a:t>Além disso, para realizar uma funcionalidade, essas células precisariam interagir por meio de troca de mensagens.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5227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Na formulação do paradigma orientado a objetos, cada uma dessas células é denominada de objeto.</a:t>
            </a:r>
          </a:p>
          <a:p>
            <a:r>
              <a:rPr lang="pt-BR" dirty="0"/>
              <a:t>Logo,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Cada “</a:t>
            </a:r>
            <a:r>
              <a:rPr lang="pt-BR" b="1" dirty="0"/>
              <a:t>célula</a:t>
            </a:r>
            <a:r>
              <a:rPr lang="pt-BR" dirty="0"/>
              <a:t>” (objeto), se comporta como uma unidade autônoma.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Cada “</a:t>
            </a:r>
            <a:r>
              <a:rPr lang="pt-BR" b="1" dirty="0"/>
              <a:t>célula</a:t>
            </a:r>
            <a:r>
              <a:rPr lang="pt-BR" dirty="0"/>
              <a:t>” (objeto) interage com outras células (objeto) através do envio de mensagens para executar uma tarefa.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79396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Na programação orientada a objetos, codificamos a estrutura dos objetos em uma classe.</a:t>
            </a:r>
          </a:p>
          <a:p>
            <a:r>
              <a:rPr lang="pt-BR" dirty="0"/>
              <a:t>Um arquivo, estático, em que estão descritos os dados e funções, ou seja, atributos e métodos, que caracterizam aquele tipo de objeto, de acordo com o mundo real.</a:t>
            </a:r>
          </a:p>
          <a:p>
            <a:r>
              <a:rPr lang="pt-BR" dirty="0"/>
              <a:t>É uma espécie de </a:t>
            </a:r>
            <a:r>
              <a:rPr lang="pt-BR" dirty="0" err="1"/>
              <a:t>template</a:t>
            </a:r>
            <a:r>
              <a:rPr lang="pt-BR" dirty="0"/>
              <a:t>.</a:t>
            </a:r>
          </a:p>
          <a:p>
            <a:r>
              <a:rPr lang="pt-BR" dirty="0"/>
              <a:t>Para execução do software, uma classe serve de base para criar ou instanciar, em memória, representações de elementos que o sistema precisa manipular.</a:t>
            </a:r>
          </a:p>
          <a:p>
            <a:r>
              <a:rPr lang="pt-BR" dirty="0"/>
              <a:t>Como mostra a figura, temos uma classe Aluno, a partir da qual definimos em memória os objetos Pedro, Maria, João e Luiza.</a:t>
            </a:r>
          </a:p>
          <a:p>
            <a:r>
              <a:rPr lang="pt-BR" dirty="0"/>
              <a:t>Em resumo, uma classe pode ser entendida como um tipo de dado.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84016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Para definição de um projeto, são propostas três propriedades:</a:t>
            </a:r>
          </a:p>
          <a:p>
            <a:endParaRPr lang="pt-BR" dirty="0"/>
          </a:p>
          <a:p>
            <a:r>
              <a:rPr lang="pt-BR" sz="1200" b="1" dirty="0"/>
              <a:t>Identidade: Cada objeto em memória vai ser definido um identificador único, para que possa ser acessado.</a:t>
            </a:r>
          </a:p>
          <a:p>
            <a:r>
              <a:rPr lang="pt-BR" sz="1200" b="1" dirty="0"/>
              <a:t>Equivale ao nome do objeto.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1200" b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200" b="0" dirty="0"/>
              <a:t>Estado: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1200" b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200" b="0" dirty="0"/>
              <a:t>Comportamento: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176459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Para definição de um projeto, são propostas três propriedades:</a:t>
            </a:r>
          </a:p>
          <a:p>
            <a:endParaRPr lang="pt-BR" dirty="0"/>
          </a:p>
          <a:p>
            <a:r>
              <a:rPr lang="pt-BR" sz="1200" b="0" dirty="0"/>
              <a:t>Identidade: </a:t>
            </a:r>
            <a:r>
              <a:rPr lang="pt-BR" sz="1200" dirty="0"/>
              <a:t>Cada objeto em memória vai ser definido um identificador único, para que possa ser acessado.</a:t>
            </a:r>
          </a:p>
          <a:p>
            <a:r>
              <a:rPr lang="pt-BR" sz="1200" dirty="0"/>
              <a:t>Equivale ao nome do objeto.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b="1" dirty="0"/>
              <a:t>Estado</a:t>
            </a:r>
            <a:r>
              <a:rPr lang="pt-BR" sz="1200" b="0" dirty="0"/>
              <a:t>: </a:t>
            </a:r>
            <a:r>
              <a:rPr lang="pt-BR" sz="1200" b="1" dirty="0"/>
              <a:t>Valores dos dados de seu objeto, ou seja, de seus atributos em um determinado momento.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1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1200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0497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TRANSCRIÇÃO DE ÁUDIO:</a:t>
            </a:r>
          </a:p>
          <a:p>
            <a:endParaRPr lang="pt-BR" dirty="0"/>
          </a:p>
          <a:p>
            <a:r>
              <a:rPr lang="pt-BR" dirty="0"/>
              <a:t>Para definição de um projeto, são propostas três propriedades:</a:t>
            </a:r>
          </a:p>
          <a:p>
            <a:endParaRPr lang="pt-BR" dirty="0"/>
          </a:p>
          <a:p>
            <a:r>
              <a:rPr lang="pt-BR" sz="1200" b="0" dirty="0"/>
              <a:t>Identidade: Cada objeto em memória vai ser definido um identificador único, para que possa ser acessado.</a:t>
            </a:r>
          </a:p>
          <a:p>
            <a:r>
              <a:rPr lang="pt-BR" sz="1200" b="0" dirty="0"/>
              <a:t>Equivale ao nome do objeto.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1200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b="0" dirty="0"/>
              <a:t>Estado: Valores dos dados de seu objeto, ou seja, de seus atributos em um determinado momento.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1200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b="1" dirty="0"/>
              <a:t>Comportamento: Conjuntos de funções que o objeto possui para fazer manipulações em seus atributos e trocar atividades, serviços com outros objetos do sistema.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1200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970BF-7969-4857-8EDC-856F6F202503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601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914400" y="1981200"/>
            <a:ext cx="8991600" cy="1355973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14400" y="3337173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254707" cy="365125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8" name="Retângulo 7"/>
          <p:cNvSpPr/>
          <p:nvPr userDrawn="1"/>
        </p:nvSpPr>
        <p:spPr>
          <a:xfrm>
            <a:off x="2864307" y="6400413"/>
            <a:ext cx="41607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>
                <a:solidFill>
                  <a:schemeClr val="bg1">
                    <a:lumMod val="50000"/>
                  </a:schemeClr>
                </a:solidFill>
              </a:rPr>
              <a:t>Universidade Feevale | www.feevale.br/digital | (51) 3586 8800</a:t>
            </a:r>
          </a:p>
        </p:txBody>
      </p:sp>
    </p:spTree>
    <p:extLst>
      <p:ext uri="{BB962C8B-B14F-4D97-AF65-F5344CB8AC3E}">
        <p14:creationId xmlns:p14="http://schemas.microsoft.com/office/powerpoint/2010/main" val="3968042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9654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11796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46180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just">
              <a:defRPr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61364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údo 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600" y="1"/>
            <a:ext cx="10972800" cy="6126163"/>
          </a:xfrm>
        </p:spPr>
        <p:txBody>
          <a:bodyPr anchor="ctr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3978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 rot="16200000">
            <a:off x="11442701" y="1068388"/>
            <a:ext cx="1133475" cy="365125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 rot="16200000">
            <a:off x="10129841" y="3706813"/>
            <a:ext cx="3759200" cy="365125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9347200" y="136525"/>
            <a:ext cx="2844800" cy="365125"/>
          </a:xfrm>
        </p:spPr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6274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06520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4254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0434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1572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7127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 rot="16200000">
            <a:off x="11442700" y="658813"/>
            <a:ext cx="1133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 rot="16200000">
            <a:off x="9746458" y="3680619"/>
            <a:ext cx="45259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9347200" y="621030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E5355-9502-466C-B1E0-F98D33750AD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82921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u="none" kern="1200" cap="all" baseline="0">
          <a:solidFill>
            <a:schemeClr val="tx1">
              <a:lumMod val="75000"/>
              <a:lumOff val="25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0" indent="0" algn="just" defTabSz="914400" rtl="0" eaLnBrk="1" latinLnBrk="0" hangingPunct="1">
        <a:spcBef>
          <a:spcPct val="20000"/>
        </a:spcBef>
        <a:buFont typeface="Arial" pitchFamily="34" charset="0"/>
        <a:buNone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0" algn="just" defTabSz="914400" rtl="0" eaLnBrk="1" latinLnBrk="0" hangingPunct="1">
        <a:spcBef>
          <a:spcPct val="20000"/>
        </a:spcBef>
        <a:buFont typeface="Arial" pitchFamily="34" charset="0"/>
        <a:buNone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14400" indent="0" algn="just" defTabSz="914400" rtl="0" eaLnBrk="1" latinLnBrk="0" hangingPunct="1">
        <a:spcBef>
          <a:spcPct val="20000"/>
        </a:spcBef>
        <a:buFont typeface="Arial" pitchFamily="34" charset="0"/>
        <a:buNone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371600" indent="0" algn="just" defTabSz="914400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828800" indent="0" algn="just" defTabSz="914400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4.png"/><Relationship Id="rId10" Type="http://schemas.openxmlformats.org/officeDocument/2006/relationships/image" Target="../media/image13.sv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400" y="2402305"/>
            <a:ext cx="8991600" cy="1355973"/>
          </a:xfrm>
        </p:spPr>
        <p:txBody>
          <a:bodyPr>
            <a:normAutofit/>
          </a:bodyPr>
          <a:lstStyle/>
          <a:p>
            <a:r>
              <a:rPr lang="pt-BR" sz="3600" dirty="0"/>
              <a:t>Paradigma orientado a objetos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14400" y="3890865"/>
            <a:ext cx="8534400" cy="1198908"/>
          </a:xfrm>
        </p:spPr>
        <p:txBody>
          <a:bodyPr>
            <a:normAutofit/>
          </a:bodyPr>
          <a:lstStyle/>
          <a:p>
            <a:r>
              <a:rPr lang="pt-BR" sz="2200" dirty="0"/>
              <a:t>Profa. Dra. Adriana Neves dos Reis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3CC2E6F3-D138-4D63-92C2-96BB5F34F2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10433" y="391612"/>
            <a:ext cx="1080000" cy="1080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5CDD5B0-AB94-4C91-BAF5-4B085F1CA1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629203"/>
            <a:ext cx="3826042" cy="111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59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91"/>
    </mc:Choice>
    <mc:Fallback xmlns="">
      <p:transition spd="slow" advTm="8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Princípio da Abstração</a:t>
            </a:r>
            <a:endParaRPr lang="en-US" sz="3200" b="1" dirty="0"/>
          </a:p>
        </p:txBody>
      </p:sp>
      <p:sp>
        <p:nvSpPr>
          <p:cNvPr id="1884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Abstração depende do observador.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E54E221-23EE-4341-8D36-3E47577A3239}"/>
              </a:ext>
            </a:extLst>
          </p:cNvPr>
          <p:cNvGrpSpPr/>
          <p:nvPr/>
        </p:nvGrpSpPr>
        <p:grpSpPr>
          <a:xfrm>
            <a:off x="6673645" y="1660747"/>
            <a:ext cx="4467106" cy="3536505"/>
            <a:chOff x="6225776" y="2780952"/>
            <a:chExt cx="3744384" cy="2808288"/>
          </a:xfrm>
        </p:grpSpPr>
        <p:sp>
          <p:nvSpPr>
            <p:cNvPr id="188420" name="Oval 4"/>
            <p:cNvSpPr>
              <a:spLocks noChangeArrowheads="1"/>
            </p:cNvSpPr>
            <p:nvPr/>
          </p:nvSpPr>
          <p:spPr bwMode="auto">
            <a:xfrm>
              <a:off x="6225776" y="2780952"/>
              <a:ext cx="3744384" cy="280828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188421" name="Freeform 5"/>
            <p:cNvSpPr>
              <a:spLocks/>
            </p:cNvSpPr>
            <p:nvPr/>
          </p:nvSpPr>
          <p:spPr bwMode="auto">
            <a:xfrm>
              <a:off x="6416277" y="3500438"/>
              <a:ext cx="3263900" cy="433387"/>
            </a:xfrm>
            <a:custGeom>
              <a:avLst/>
              <a:gdLst/>
              <a:ahLst/>
              <a:cxnLst>
                <a:cxn ang="0">
                  <a:pos x="0" y="181"/>
                </a:cxn>
                <a:cxn ang="0">
                  <a:pos x="817" y="499"/>
                </a:cxn>
                <a:cxn ang="0">
                  <a:pos x="1497" y="0"/>
                </a:cxn>
              </a:cxnLst>
              <a:rect l="0" t="0" r="r" b="b"/>
              <a:pathLst>
                <a:path w="1497" h="529">
                  <a:moveTo>
                    <a:pt x="0" y="181"/>
                  </a:moveTo>
                  <a:cubicBezTo>
                    <a:pt x="284" y="355"/>
                    <a:pt x="568" y="529"/>
                    <a:pt x="817" y="499"/>
                  </a:cubicBezTo>
                  <a:cubicBezTo>
                    <a:pt x="1066" y="469"/>
                    <a:pt x="1384" y="83"/>
                    <a:pt x="1497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pt-BR"/>
            </a:p>
          </p:txBody>
        </p:sp>
        <p:sp>
          <p:nvSpPr>
            <p:cNvPr id="188422" name="Freeform 6"/>
            <p:cNvSpPr>
              <a:spLocks/>
            </p:cNvSpPr>
            <p:nvPr/>
          </p:nvSpPr>
          <p:spPr bwMode="auto">
            <a:xfrm rot="11065375">
              <a:off x="6500943" y="4435475"/>
              <a:ext cx="3263900" cy="503238"/>
            </a:xfrm>
            <a:custGeom>
              <a:avLst/>
              <a:gdLst/>
              <a:ahLst/>
              <a:cxnLst>
                <a:cxn ang="0">
                  <a:pos x="0" y="181"/>
                </a:cxn>
                <a:cxn ang="0">
                  <a:pos x="817" y="499"/>
                </a:cxn>
                <a:cxn ang="0">
                  <a:pos x="1497" y="0"/>
                </a:cxn>
              </a:cxnLst>
              <a:rect l="0" t="0" r="r" b="b"/>
              <a:pathLst>
                <a:path w="1497" h="529">
                  <a:moveTo>
                    <a:pt x="0" y="181"/>
                  </a:moveTo>
                  <a:cubicBezTo>
                    <a:pt x="284" y="355"/>
                    <a:pt x="568" y="529"/>
                    <a:pt x="817" y="499"/>
                  </a:cubicBezTo>
                  <a:cubicBezTo>
                    <a:pt x="1066" y="469"/>
                    <a:pt x="1384" y="83"/>
                    <a:pt x="1497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8" name="CaixaDeTexto 7">
            <a:extLst>
              <a:ext uri="{FF2B5EF4-FFF2-40B4-BE49-F238E27FC236}">
                <a16:creationId xmlns:a16="http://schemas.microsoft.com/office/drawing/2014/main" id="{E6278B92-9A8D-426A-98CD-850D976816BC}"/>
              </a:ext>
            </a:extLst>
          </p:cNvPr>
          <p:cNvSpPr txBox="1"/>
          <p:nvPr/>
        </p:nvSpPr>
        <p:spPr>
          <a:xfrm>
            <a:off x="7882833" y="5507819"/>
            <a:ext cx="2132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Elaborado pela professora.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4FEE2CB-9A40-4558-974B-D8E9E021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10</a:t>
            </a:fld>
            <a:endParaRPr lang="pt-BR" dirty="0"/>
          </a:p>
        </p:txBody>
      </p: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49BF6426-9A89-4099-97DC-F29AFC304E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787"/>
    </mc:Choice>
    <mc:Fallback xmlns="">
      <p:transition spd="slow" advTm="71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0947" x="5199063" y="4052888"/>
          <p14:tracePt t="10963" x="5199063" y="4044950"/>
          <p14:tracePt t="10979" x="5199063" y="4019550"/>
          <p14:tracePt t="10987" x="5199063" y="4011613"/>
          <p14:tracePt t="11043" x="5199063" y="4002088"/>
          <p14:tracePt t="11499" x="5199063" y="4019550"/>
          <p14:tracePt t="11507" x="5199063" y="4044950"/>
          <p14:tracePt t="11515" x="5199063" y="4052888"/>
          <p14:tracePt t="11523" x="5199063" y="4062413"/>
          <p14:tracePt t="11531" x="5216525" y="4062413"/>
          <p14:tracePt t="11595" x="5224463" y="4062413"/>
          <p14:tracePt t="11611" x="5224463" y="4011613"/>
          <p14:tracePt t="11619" x="5249863" y="3951288"/>
          <p14:tracePt t="11627" x="5267325" y="3857625"/>
          <p14:tracePt t="11635" x="5292725" y="3773488"/>
          <p14:tracePt t="11643" x="5318125" y="3687763"/>
          <p14:tracePt t="11651" x="5335588" y="3611563"/>
          <p14:tracePt t="11659" x="5386388" y="3509963"/>
          <p14:tracePt t="11667" x="5403850" y="3433763"/>
          <p14:tracePt t="11675" x="5429250" y="3340100"/>
          <p14:tracePt t="11683" x="5472113" y="3263900"/>
          <p14:tracePt t="11691" x="5522913" y="3186113"/>
          <p14:tracePt t="11699" x="5556250" y="3127375"/>
          <p14:tracePt t="11707" x="5616575" y="3033713"/>
          <p14:tracePt t="11715" x="5667375" y="2940050"/>
          <p14:tracePt t="11723" x="5718175" y="2838450"/>
          <p14:tracePt t="11731" x="5811838" y="2744788"/>
          <p14:tracePt t="11739" x="5845175" y="2660650"/>
          <p14:tracePt t="11747" x="5905500" y="2549525"/>
          <p14:tracePt t="11755" x="5972175" y="2447925"/>
          <p14:tracePt t="11763" x="6007100" y="2354263"/>
          <p14:tracePt t="11771" x="6057900" y="2209800"/>
          <p14:tracePt t="11779" x="6075363" y="2082800"/>
          <p14:tracePt t="11787" x="6100763" y="1963738"/>
          <p14:tracePt t="11795" x="6100763" y="1844675"/>
          <p14:tracePt t="11803" x="6100763" y="1725613"/>
          <p14:tracePt t="11811" x="6100763" y="1639888"/>
          <p14:tracePt t="11819" x="6100763" y="1538288"/>
          <p14:tracePt t="11827" x="6075363" y="1470025"/>
          <p14:tracePt t="11835" x="6049963" y="1401763"/>
          <p14:tracePt t="11842" x="6024563" y="1360488"/>
          <p14:tracePt t="11851" x="5989638" y="1308100"/>
          <p14:tracePt t="11859" x="5964238" y="1266825"/>
          <p14:tracePt t="11867" x="5946775" y="1257300"/>
          <p14:tracePt t="11881" x="5913438" y="1241425"/>
          <p14:tracePt t="11883" x="5880100" y="1231900"/>
          <p14:tracePt t="11891" x="5845175" y="1223963"/>
          <p14:tracePt t="11899" x="5794375" y="1189038"/>
          <p14:tracePt t="11906" x="5761038" y="1181100"/>
          <p14:tracePt t="11915" x="5726113" y="1173163"/>
          <p14:tracePt t="11922" x="5657850" y="1163638"/>
          <p14:tracePt t="11931" x="5581650" y="1122363"/>
          <p14:tracePt t="11939" x="5513388" y="1087438"/>
          <p14:tracePt t="11947" x="5429250" y="1054100"/>
          <p14:tracePt t="11955" x="5353050" y="1011238"/>
          <p14:tracePt t="11963" x="5233988" y="952500"/>
          <p14:tracePt t="11971" x="5140325" y="917575"/>
          <p14:tracePt t="11979" x="5029200" y="874713"/>
          <p14:tracePt t="11987" x="4919663" y="823913"/>
          <p14:tracePt t="11995" x="4808538" y="790575"/>
          <p14:tracePt t="12003" x="4714875" y="773113"/>
          <p14:tracePt t="12011" x="4613275" y="730250"/>
          <p14:tracePt t="12019" x="4554538" y="722313"/>
          <p14:tracePt t="12027" x="4511675" y="714375"/>
          <p14:tracePt t="12035" x="4435475" y="679450"/>
          <p14:tracePt t="12043" x="4400550" y="679450"/>
          <p14:tracePt t="12051" x="4367213" y="671513"/>
          <p14:tracePt t="12059" x="4316413" y="671513"/>
          <p14:tracePt t="12067" x="4281488" y="663575"/>
          <p14:tracePt t="12075" x="4256088" y="663575"/>
          <p14:tracePt t="12083" x="4205288" y="663575"/>
          <p14:tracePt t="12091" x="4154488" y="646113"/>
          <p14:tracePt t="12099" x="4111625" y="646113"/>
          <p14:tracePt t="12107" x="4078288" y="646113"/>
          <p14:tracePt t="12115" x="4027488" y="646113"/>
          <p14:tracePt t="12123" x="3984625" y="646113"/>
          <p14:tracePt t="12131" x="3925888" y="646113"/>
          <p14:tracePt t="12139" x="3865563" y="646113"/>
          <p14:tracePt t="12147" x="3832225" y="646113"/>
          <p14:tracePt t="12155" x="3771900" y="654050"/>
          <p14:tracePt t="12163" x="3721100" y="671513"/>
          <p14:tracePt t="12171" x="3662363" y="688975"/>
          <p14:tracePt t="12179" x="3627438" y="696913"/>
          <p14:tracePt t="12187" x="3602038" y="714375"/>
          <p14:tracePt t="12195" x="3568700" y="730250"/>
          <p14:tracePt t="12203" x="3533775" y="747713"/>
          <p14:tracePt t="12211" x="3517900" y="755650"/>
          <p14:tracePt t="12219" x="3475038" y="781050"/>
          <p14:tracePt t="12227" x="3449638" y="790575"/>
          <p14:tracePt t="12235" x="3414713" y="815975"/>
          <p14:tracePt t="12243" x="3389313" y="841375"/>
          <p14:tracePt t="12251" x="3355975" y="858838"/>
          <p14:tracePt t="12259" x="3330575" y="874713"/>
          <p14:tracePt t="12267" x="3313113" y="892175"/>
          <p14:tracePt t="12275" x="3297238" y="900113"/>
          <p14:tracePt t="12283" x="3287713" y="909638"/>
          <p14:tracePt t="12291" x="3279775" y="917575"/>
          <p14:tracePt t="12299" x="3270250" y="925513"/>
          <p14:tracePt t="12307" x="3270250" y="942975"/>
          <p14:tracePt t="12315" x="3270250" y="977900"/>
          <p14:tracePt t="12323" x="3270250" y="1019175"/>
          <p14:tracePt t="12331" x="3270250" y="1062038"/>
          <p14:tracePt t="12339" x="3270250" y="1096963"/>
          <p14:tracePt t="12347" x="3297238" y="1122363"/>
          <p14:tracePt t="12355" x="3322638" y="1147763"/>
          <p14:tracePt t="12363" x="3338513" y="1155700"/>
          <p14:tracePt t="12371" x="3373438" y="1189038"/>
          <p14:tracePt t="12379" x="3406775" y="1189038"/>
          <p14:tracePt t="12387" x="3475038" y="1223963"/>
          <p14:tracePt t="12403" x="3517900" y="1231900"/>
          <p14:tracePt t="12411" x="3551238" y="1231900"/>
          <p14:tracePt t="12419" x="3576638" y="1241425"/>
          <p14:tracePt t="12427" x="3627438" y="1241425"/>
          <p14:tracePt t="12435" x="3652838" y="1241425"/>
          <p14:tracePt t="12443" x="3687763" y="1241425"/>
          <p14:tracePt t="12451" x="3721100" y="1241425"/>
          <p14:tracePt t="12459" x="3797300" y="1231900"/>
          <p14:tracePt t="12467" x="3840163" y="1223963"/>
          <p14:tracePt t="12475" x="3890963" y="1198563"/>
          <p14:tracePt t="12483" x="3941763" y="1181100"/>
          <p14:tracePt t="12491" x="3984625" y="1173163"/>
          <p14:tracePt t="12499" x="4017963" y="1155700"/>
          <p14:tracePt t="12507" x="4070350" y="1138238"/>
          <p14:tracePt t="12515" x="4095750" y="1122363"/>
          <p14:tracePt t="12523" x="4137025" y="1112838"/>
          <p14:tracePt t="12531" x="4171950" y="1096963"/>
          <p14:tracePt t="12539" x="4179888" y="1087438"/>
          <p14:tracePt t="12547" x="4197350" y="1069975"/>
          <p14:tracePt t="12555" x="4222750" y="1062038"/>
          <p14:tracePt t="12563" x="4248150" y="1044575"/>
          <p14:tracePt t="12571" x="4265613" y="1044575"/>
          <p14:tracePt t="12579" x="4291013" y="1019175"/>
          <p14:tracePt t="12587" x="4306888" y="1011238"/>
          <p14:tracePt t="12595" x="4332288" y="993775"/>
          <p14:tracePt t="12603" x="4341813" y="977900"/>
          <p14:tracePt t="12611" x="4349750" y="968375"/>
          <p14:tracePt t="12627" x="4359275" y="952500"/>
          <p14:tracePt t="12635" x="4367213" y="942975"/>
          <p14:tracePt t="12643" x="4367213" y="917575"/>
          <p14:tracePt t="12651" x="4367213" y="909638"/>
          <p14:tracePt t="12659" x="4367213" y="900113"/>
          <p14:tracePt t="12667" x="4367213" y="874713"/>
          <p14:tracePt t="12675" x="4367213" y="858838"/>
          <p14:tracePt t="12683" x="4367213" y="841375"/>
          <p14:tracePt t="12691" x="4359275" y="808038"/>
          <p14:tracePt t="12699" x="4341813" y="781050"/>
          <p14:tracePt t="12707" x="4324350" y="747713"/>
          <p14:tracePt t="12715" x="4306888" y="730250"/>
          <p14:tracePt t="12723" x="4291013" y="704850"/>
          <p14:tracePt t="12731" x="4265613" y="688975"/>
          <p14:tracePt t="12739" x="4230688" y="663575"/>
          <p14:tracePt t="12747" x="4214813" y="654050"/>
          <p14:tracePt t="12755" x="4187825" y="646113"/>
          <p14:tracePt t="12763" x="4179888" y="636588"/>
          <p14:tracePt t="12771" x="4154488" y="628650"/>
          <p14:tracePt t="12779" x="4129088" y="620713"/>
          <p14:tracePt t="12787" x="4129088" y="611188"/>
          <p14:tracePt t="12795" x="4095750" y="603250"/>
          <p14:tracePt t="12803" x="4086225" y="603250"/>
          <p14:tracePt t="12811" x="4052888" y="595313"/>
          <p14:tracePt t="12819" x="4044950" y="595313"/>
          <p14:tracePt t="12827" x="4035425" y="585788"/>
          <p14:tracePt t="12835" x="4027488" y="585788"/>
          <p14:tracePt t="12843" x="4010025" y="585788"/>
          <p14:tracePt t="12859" x="3976688" y="577850"/>
          <p14:tracePt t="12875" x="3951288" y="577850"/>
          <p14:tracePt t="12883" x="3941763" y="577850"/>
          <p14:tracePt t="12891" x="3916363" y="577850"/>
          <p14:tracePt t="12899" x="3908425" y="577850"/>
          <p14:tracePt t="12907" x="3900488" y="577850"/>
          <p14:tracePt t="12915" x="3873500" y="577850"/>
          <p14:tracePt t="12931" x="3865563" y="577850"/>
          <p14:tracePt t="12939" x="3848100" y="577850"/>
          <p14:tracePt t="12947" x="3832225" y="577850"/>
          <p14:tracePt t="12963" x="3814763" y="577850"/>
          <p14:tracePt t="12971" x="3806825" y="577850"/>
          <p14:tracePt t="12979" x="3797300" y="577850"/>
          <p14:tracePt t="12987" x="3781425" y="577850"/>
          <p14:tracePt t="12995" x="3771900" y="577850"/>
          <p14:tracePt t="13003" x="3738563" y="595313"/>
          <p14:tracePt t="13011" x="3738563" y="603250"/>
          <p14:tracePt t="13019" x="3713163" y="628650"/>
          <p14:tracePt t="13035" x="3695700" y="646113"/>
          <p14:tracePt t="13043" x="3695700" y="654050"/>
          <p14:tracePt t="13051" x="3687763" y="671513"/>
          <p14:tracePt t="13059" x="3662363" y="696913"/>
          <p14:tracePt t="13067" x="3662363" y="714375"/>
          <p14:tracePt t="13075" x="3662363" y="730250"/>
          <p14:tracePt t="13083" x="3662363" y="739775"/>
          <p14:tracePt t="13091" x="3662363" y="755650"/>
          <p14:tracePt t="13107" x="3662363" y="765175"/>
          <p14:tracePt t="13122" x="3662363" y="781050"/>
          <p14:tracePt t="13123" x="3670300" y="781050"/>
          <p14:tracePt t="13131" x="3703638" y="798513"/>
          <p14:tracePt t="13139" x="3738563" y="798513"/>
          <p14:tracePt t="13147" x="3771900" y="808038"/>
          <p14:tracePt t="13155" x="3797300" y="808038"/>
          <p14:tracePt t="13163" x="3822700" y="808038"/>
          <p14:tracePt t="13171" x="3857625" y="808038"/>
          <p14:tracePt t="13179" x="3900488" y="808038"/>
          <p14:tracePt t="13187" x="3941763" y="808038"/>
          <p14:tracePt t="13195" x="3984625" y="808038"/>
          <p14:tracePt t="13203" x="4027488" y="808038"/>
          <p14:tracePt t="13211" x="4078288" y="808038"/>
          <p14:tracePt t="13219" x="4103688" y="808038"/>
          <p14:tracePt t="13227" x="4146550" y="808038"/>
          <p14:tracePt t="13235" x="4197350" y="808038"/>
          <p14:tracePt t="13243" x="4240213" y="808038"/>
          <p14:tracePt t="13251" x="4281488" y="798513"/>
          <p14:tracePt t="13259" x="4324350" y="798513"/>
          <p14:tracePt t="13267" x="4367213" y="781050"/>
          <p14:tracePt t="13275" x="4425950" y="747713"/>
          <p14:tracePt t="13283" x="4476750" y="730250"/>
          <p14:tracePt t="13291" x="4519613" y="714375"/>
          <p14:tracePt t="13299" x="4562475" y="679450"/>
          <p14:tracePt t="13307" x="4605338" y="654050"/>
          <p14:tracePt t="13315" x="4646613" y="636588"/>
          <p14:tracePt t="13323" x="4664075" y="611188"/>
          <p14:tracePt t="13331" x="4681538" y="595313"/>
          <p14:tracePt t="13339" x="4689475" y="585788"/>
          <p14:tracePt t="13347" x="4689475" y="577850"/>
          <p14:tracePt t="13355" x="4699000" y="560388"/>
          <p14:tracePt t="13363" x="4706938" y="552450"/>
          <p14:tracePt t="13371" x="4706938" y="544513"/>
          <p14:tracePt t="13379" x="4706938" y="534988"/>
          <p14:tracePt t="13395" x="4706938" y="519113"/>
          <p14:tracePt t="13403" x="4699000" y="509588"/>
          <p14:tracePt t="13411" x="4681538" y="501650"/>
          <p14:tracePt t="13419" x="4656138" y="492125"/>
          <p14:tracePt t="13427" x="4613275" y="476250"/>
          <p14:tracePt t="13435" x="4579938" y="476250"/>
          <p14:tracePt t="13443" x="4545013" y="466725"/>
          <p14:tracePt t="13451" x="4511675" y="466725"/>
          <p14:tracePt t="13459" x="4460875" y="458788"/>
          <p14:tracePt t="13467" x="4384675" y="441325"/>
          <p14:tracePt t="13475" x="4359275" y="425450"/>
          <p14:tracePt t="13483" x="4306888" y="415925"/>
          <p14:tracePt t="13491" x="4273550" y="415925"/>
          <p14:tracePt t="13499" x="4222750" y="407988"/>
          <p14:tracePt t="13507" x="4171950" y="390525"/>
          <p14:tracePt t="13515" x="4129088" y="382588"/>
          <p14:tracePt t="13523" x="4086225" y="382588"/>
          <p14:tracePt t="13531" x="4044950" y="382588"/>
          <p14:tracePt t="13539" x="3992563" y="382588"/>
          <p14:tracePt t="13547" x="3951288" y="382588"/>
          <p14:tracePt t="13555" x="3916363" y="382588"/>
          <p14:tracePt t="13563" x="3890963" y="382588"/>
          <p14:tracePt t="13571" x="3840163" y="407988"/>
          <p14:tracePt t="13579" x="3814763" y="425450"/>
          <p14:tracePt t="13587" x="3781425" y="450850"/>
          <p14:tracePt t="13595" x="3746500" y="476250"/>
          <p14:tracePt t="13603" x="3703638" y="509588"/>
          <p14:tracePt t="13611" x="3687763" y="527050"/>
          <p14:tracePt t="13619" x="3662363" y="569913"/>
          <p14:tracePt t="13627" x="3644900" y="611188"/>
          <p14:tracePt t="13635" x="3636963" y="636588"/>
          <p14:tracePt t="13643" x="3619500" y="704850"/>
          <p14:tracePt t="13651" x="3619500" y="747713"/>
          <p14:tracePt t="13659" x="3619500" y="781050"/>
          <p14:tracePt t="13667" x="3619500" y="808038"/>
          <p14:tracePt t="13675" x="3636963" y="841375"/>
          <p14:tracePt t="13683" x="3687763" y="884238"/>
          <p14:tracePt t="13691" x="3738563" y="917575"/>
          <p14:tracePt t="13699" x="3763963" y="925513"/>
          <p14:tracePt t="13707" x="3797300" y="935038"/>
          <p14:tracePt t="13715" x="3848100" y="942975"/>
          <p14:tracePt t="13723" x="3865563" y="942975"/>
          <p14:tracePt t="13731" x="3900488" y="960438"/>
          <p14:tracePt t="13739" x="3916363" y="960438"/>
          <p14:tracePt t="13747" x="3959225" y="960438"/>
          <p14:tracePt t="13755" x="3992563" y="960438"/>
          <p14:tracePt t="13763" x="4010025" y="960438"/>
          <p14:tracePt t="13771" x="4044950" y="960438"/>
          <p14:tracePt t="13779" x="4078288" y="952500"/>
          <p14:tracePt t="13787" x="4086225" y="942975"/>
          <p14:tracePt t="13795" x="4095750" y="942975"/>
          <p14:tracePt t="13803" x="4095750" y="935038"/>
          <p14:tracePt t="13811" x="4103688" y="925513"/>
          <p14:tracePt t="13819" x="4121150" y="917575"/>
          <p14:tracePt t="14235" x="4162425" y="977900"/>
          <p14:tracePt t="14243" x="4205288" y="1122363"/>
          <p14:tracePt t="14251" x="4230688" y="1257300"/>
          <p14:tracePt t="14259" x="4291013" y="1385888"/>
          <p14:tracePt t="14267" x="4375150" y="1597025"/>
          <p14:tracePt t="14275" x="4494213" y="1776413"/>
          <p14:tracePt t="14283" x="4595813" y="1971675"/>
          <p14:tracePt t="14291" x="4706938" y="2116138"/>
          <p14:tracePt t="14299" x="4818063" y="2336800"/>
          <p14:tracePt t="14307" x="4945063" y="2566988"/>
          <p14:tracePt t="14315" x="5046663" y="2752725"/>
          <p14:tracePt t="14323" x="5183188" y="3008313"/>
          <p14:tracePt t="14331" x="5310188" y="3203575"/>
          <p14:tracePt t="14339" x="5394325" y="3348038"/>
          <p14:tracePt t="14347" x="5454650" y="3441700"/>
          <p14:tracePt t="14355" x="5522913" y="3535363"/>
          <p14:tracePt t="14363" x="5556250" y="3594100"/>
          <p14:tracePt t="14371" x="5573713" y="3619500"/>
          <p14:tracePt t="14379" x="5599113" y="3646488"/>
          <p14:tracePt t="14387" x="5599113" y="3654425"/>
          <p14:tracePt t="14395" x="5607050" y="3654425"/>
          <p14:tracePt t="14675" x="5599113" y="3654425"/>
          <p14:tracePt t="14691" x="5581650" y="3662363"/>
          <p14:tracePt t="14707" x="5573713" y="3662363"/>
          <p14:tracePt t="40299" x="5599113" y="3654425"/>
          <p14:tracePt t="40314" x="5616575" y="3654425"/>
          <p14:tracePt t="40322" x="5616575" y="3646488"/>
          <p14:tracePt t="40330" x="5632450" y="3646488"/>
          <p14:tracePt t="40338" x="5649913" y="3636963"/>
          <p14:tracePt t="40346" x="5683250" y="3619500"/>
          <p14:tracePt t="40354" x="5708650" y="3619500"/>
          <p14:tracePt t="40362" x="5726113" y="3619500"/>
          <p14:tracePt t="40370" x="5761038" y="3619500"/>
          <p14:tracePt t="40378" x="5776913" y="3619500"/>
          <p14:tracePt t="40386" x="5837238" y="3619500"/>
          <p14:tracePt t="40394" x="5870575" y="3619500"/>
          <p14:tracePt t="40402" x="5930900" y="3671888"/>
          <p14:tracePt t="40410" x="5981700" y="3679825"/>
          <p14:tracePt t="40418" x="6040438" y="3713163"/>
          <p14:tracePt t="40426" x="6100763" y="3738563"/>
          <p14:tracePt t="40434" x="6176963" y="3763963"/>
          <p14:tracePt t="40442" x="6270625" y="3790950"/>
          <p14:tracePt t="40450" x="6338888" y="3798888"/>
          <p14:tracePt t="40458" x="6430963" y="3832225"/>
          <p14:tracePt t="40466" x="6542088" y="3841750"/>
          <p14:tracePt t="40474" x="6600825" y="3841750"/>
          <p14:tracePt t="40482" x="6686550" y="3857625"/>
          <p14:tracePt t="40490" x="6745288" y="3857625"/>
          <p14:tracePt t="40498" x="6813550" y="3857625"/>
          <p14:tracePt t="40506" x="6856413" y="3857625"/>
          <p14:tracePt t="40514" x="6932613" y="3857625"/>
          <p14:tracePt t="40522" x="7018338" y="3857625"/>
          <p14:tracePt t="40530" x="7102475" y="3857625"/>
          <p14:tracePt t="40538" x="7188200" y="3857625"/>
          <p14:tracePt t="40546" x="7297738" y="3857625"/>
          <p14:tracePt t="40554" x="7400925" y="3857625"/>
          <p14:tracePt t="40562" x="7467600" y="3857625"/>
          <p14:tracePt t="40570" x="7604125" y="3832225"/>
          <p14:tracePt t="40578" x="7715250" y="3816350"/>
          <p14:tracePt t="40586" x="7799388" y="3798888"/>
          <p14:tracePt t="40594" x="7893050" y="3763963"/>
          <p14:tracePt t="40602" x="7994650" y="3738563"/>
          <p14:tracePt t="40610" x="8045450" y="3713163"/>
          <p14:tracePt t="40618" x="8131175" y="3679825"/>
          <p14:tracePt t="40626" x="8181975" y="3636963"/>
          <p14:tracePt t="40635" x="8215313" y="3611563"/>
          <p14:tracePt t="40642" x="8283575" y="3552825"/>
          <p14:tracePt t="40651" x="8334375" y="3527425"/>
          <p14:tracePt t="40658" x="8369300" y="3484563"/>
          <p14:tracePt t="40667" x="8435975" y="3433763"/>
          <p14:tracePt t="40674" x="8478838" y="3390900"/>
          <p14:tracePt t="40682" x="8529638" y="3340100"/>
          <p14:tracePt t="40690" x="8580438" y="3297238"/>
          <p14:tracePt t="40698" x="8615363" y="3271838"/>
          <p14:tracePt t="40706" x="8658225" y="3238500"/>
          <p14:tracePt t="40714" x="8709025" y="3178175"/>
          <p14:tracePt t="40722" x="8759825" y="3127375"/>
          <p14:tracePt t="40730" x="8785225" y="3094038"/>
          <p14:tracePt t="40738" x="8828088" y="3051175"/>
          <p14:tracePt t="40746" x="8843963" y="3016250"/>
          <p14:tracePt t="40754" x="8861425" y="3000375"/>
          <p14:tracePt t="40762" x="8886825" y="2957513"/>
          <p14:tracePt t="40770" x="8894763" y="2940050"/>
          <p14:tracePt t="40779" x="8921750" y="2906713"/>
          <p14:tracePt t="40786" x="8921750" y="2897188"/>
          <p14:tracePt t="40794" x="8929688" y="2881313"/>
          <p14:tracePt t="40802" x="8929688" y="2863850"/>
          <p14:tracePt t="40810" x="8929688" y="2846388"/>
          <p14:tracePt t="40818" x="8929688" y="2813050"/>
          <p14:tracePt t="40826" x="8929688" y="2778125"/>
          <p14:tracePt t="40834" x="8929688" y="2744788"/>
          <p14:tracePt t="40842" x="8921750" y="2711450"/>
          <p14:tracePt t="40850" x="8904288" y="2676525"/>
          <p14:tracePt t="40858" x="8861425" y="2625725"/>
          <p14:tracePt t="40866" x="8818563" y="2574925"/>
          <p14:tracePt t="40881" x="8750300" y="2532063"/>
          <p14:tracePt t="40882" x="8699500" y="2498725"/>
          <p14:tracePt t="40890" x="8640763" y="2438400"/>
          <p14:tracePt t="40898" x="8615363" y="2422525"/>
          <p14:tracePt t="40906" x="8564563" y="2387600"/>
          <p14:tracePt t="40914" x="8521700" y="2354263"/>
          <p14:tracePt t="40922" x="8470900" y="2328863"/>
          <p14:tracePt t="40930" x="8420100" y="2293938"/>
          <p14:tracePt t="40938" x="8318500" y="2278063"/>
          <p14:tracePt t="40946" x="8283575" y="2268538"/>
          <p14:tracePt t="40954" x="8224838" y="2235200"/>
          <p14:tracePt t="40962" x="8164513" y="2227263"/>
          <p14:tracePt t="40970" x="8113713" y="2217738"/>
          <p14:tracePt t="40978" x="8070850" y="2200275"/>
          <p14:tracePt t="40986" x="8012113" y="2184400"/>
          <p14:tracePt t="40994" x="7961313" y="2174875"/>
          <p14:tracePt t="41002" x="7893050" y="2174875"/>
          <p14:tracePt t="41010" x="7816850" y="2166938"/>
          <p14:tracePt t="41019" x="7773988" y="2166938"/>
          <p14:tracePt t="41026" x="7688263" y="2141538"/>
          <p14:tracePt t="41034" x="7612063" y="2141538"/>
          <p14:tracePt t="41043" x="7527925" y="2141538"/>
          <p14:tracePt t="41050" x="7459663" y="2141538"/>
          <p14:tracePt t="41058" x="7400925" y="2141538"/>
          <p14:tracePt t="41066" x="7315200" y="2141538"/>
          <p14:tracePt t="41074" x="7246938" y="2141538"/>
          <p14:tracePt t="41082" x="7145338" y="2141538"/>
          <p14:tracePt t="41090" x="7059613" y="2141538"/>
          <p14:tracePt t="41099" x="6983413" y="2159000"/>
          <p14:tracePt t="41106" x="6881813" y="2184400"/>
          <p14:tracePt t="41114" x="6823075" y="2209800"/>
          <p14:tracePt t="41122" x="6745288" y="2243138"/>
          <p14:tracePt t="41130" x="6653213" y="2278063"/>
          <p14:tracePt t="41138" x="6592888" y="2319338"/>
          <p14:tracePt t="41146" x="6516688" y="2362200"/>
          <p14:tracePt t="41154" x="6473825" y="2397125"/>
          <p14:tracePt t="41162" x="6456363" y="2430463"/>
          <p14:tracePt t="41170" x="6405563" y="2481263"/>
          <p14:tracePt t="41178" x="6354763" y="2524125"/>
          <p14:tracePt t="41187" x="6303963" y="2557463"/>
          <p14:tracePt t="41194" x="6245225" y="2600325"/>
          <p14:tracePt t="41202" x="6176963" y="2643188"/>
          <p14:tracePt t="41210" x="6142038" y="2686050"/>
          <p14:tracePt t="41218" x="6065838" y="2727325"/>
          <p14:tracePt t="41226" x="6024563" y="2770188"/>
          <p14:tracePt t="41234" x="5981700" y="2830513"/>
          <p14:tracePt t="41242" x="5938838" y="2897188"/>
          <p14:tracePt t="41250" x="5905500" y="2957513"/>
          <p14:tracePt t="41258" x="5870575" y="3008313"/>
          <p14:tracePt t="41266" x="5845175" y="3067050"/>
          <p14:tracePt t="41274" x="5827713" y="3101975"/>
          <p14:tracePt t="41282" x="5811838" y="3170238"/>
          <p14:tracePt t="41290" x="5786438" y="3228975"/>
          <p14:tracePt t="41298" x="5776913" y="3271838"/>
          <p14:tracePt t="41306" x="5768975" y="3330575"/>
          <p14:tracePt t="41315" x="5768975" y="3408363"/>
          <p14:tracePt t="41322" x="5761038" y="3467100"/>
          <p14:tracePt t="41330" x="5761038" y="3535363"/>
          <p14:tracePt t="41338" x="5761038" y="3619500"/>
          <p14:tracePt t="41346" x="5761038" y="3662363"/>
          <p14:tracePt t="41354" x="5768975" y="3738563"/>
          <p14:tracePt t="41362" x="5811838" y="3806825"/>
          <p14:tracePt t="41370" x="5845175" y="3883025"/>
          <p14:tracePt t="41378" x="5862638" y="3917950"/>
          <p14:tracePt t="41386" x="5895975" y="3960813"/>
          <p14:tracePt t="41394" x="5921375" y="4002088"/>
          <p14:tracePt t="41402" x="5964238" y="4052888"/>
          <p14:tracePt t="41410" x="6007100" y="4130675"/>
          <p14:tracePt t="41418" x="6049963" y="4164013"/>
          <p14:tracePt t="41426" x="6100763" y="4249738"/>
          <p14:tracePt t="41434" x="6159500" y="4308475"/>
          <p14:tracePt t="41442" x="6210300" y="4376738"/>
          <p14:tracePt t="41450" x="6253163" y="4427538"/>
          <p14:tracePt t="41458" x="6303963" y="4478338"/>
          <p14:tracePt t="41466" x="6354763" y="4529138"/>
          <p14:tracePt t="41474" x="6397625" y="4572000"/>
          <p14:tracePt t="41483" x="6430963" y="4605338"/>
          <p14:tracePt t="41490" x="6483350" y="4640263"/>
          <p14:tracePt t="41498" x="6516688" y="4673600"/>
          <p14:tracePt t="41506" x="6610350" y="4708525"/>
          <p14:tracePt t="41515" x="6669088" y="4741863"/>
          <p14:tracePt t="41522" x="6737350" y="4775200"/>
          <p14:tracePt t="41530" x="6813550" y="4802188"/>
          <p14:tracePt t="41538" x="6899275" y="4827588"/>
          <p14:tracePt t="41546" x="7000875" y="4835525"/>
          <p14:tracePt t="41554" x="7043738" y="4860925"/>
          <p14:tracePt t="41562" x="7094538" y="4878388"/>
          <p14:tracePt t="41570" x="7137400" y="4878388"/>
          <p14:tracePt t="41578" x="7221538" y="4878388"/>
          <p14:tracePt t="41586" x="7281863" y="4878388"/>
          <p14:tracePt t="41594" x="7340600" y="4878388"/>
          <p14:tracePt t="41602" x="7408863" y="4878388"/>
          <p14:tracePt t="41610" x="7442200" y="4878388"/>
          <p14:tracePt t="41618" x="7493000" y="4878388"/>
          <p14:tracePt t="41626" x="7570788" y="4878388"/>
          <p14:tracePt t="41634" x="7596188" y="4878388"/>
          <p14:tracePt t="41642" x="7654925" y="4878388"/>
          <p14:tracePt t="41650" x="7715250" y="4878388"/>
          <p14:tracePt t="41658" x="7756525" y="4878388"/>
          <p14:tracePt t="41666" x="7807325" y="4878388"/>
          <p14:tracePt t="41674" x="7885113" y="4878388"/>
          <p14:tracePt t="41682" x="7935913" y="4852988"/>
          <p14:tracePt t="41691" x="8012113" y="4835525"/>
          <p14:tracePt t="41698" x="8070850" y="4802188"/>
          <p14:tracePt t="41706" x="8131175" y="4784725"/>
          <p14:tracePt t="41714" x="8207375" y="4749800"/>
          <p14:tracePt t="41722" x="8308975" y="4724400"/>
          <p14:tracePt t="41730" x="8402638" y="4673600"/>
          <p14:tracePt t="41738" x="8504238" y="4622800"/>
          <p14:tracePt t="41746" x="8589963" y="4589463"/>
          <p14:tracePt t="41754" x="8699500" y="4529138"/>
          <p14:tracePt t="41762" x="8777288" y="4486275"/>
          <p14:tracePt t="41770" x="8853488" y="4435475"/>
          <p14:tracePt t="41778" x="8929688" y="4368800"/>
          <p14:tracePt t="41786" x="9005888" y="4308475"/>
          <p14:tracePt t="41794" x="9099550" y="4240213"/>
          <p14:tracePt t="41802" x="9183688" y="4171950"/>
          <p14:tracePt t="41810" x="9261475" y="4095750"/>
          <p14:tracePt t="41818" x="9320213" y="4011613"/>
          <p14:tracePt t="41826" x="9421813" y="3943350"/>
          <p14:tracePt t="41835" x="9523413" y="3875088"/>
          <p14:tracePt t="41842" x="9634538" y="3806825"/>
          <p14:tracePt t="41850" x="9710738" y="3738563"/>
          <p14:tracePt t="41858" x="9804400" y="3662363"/>
          <p14:tracePt t="41866" x="9923463" y="3586163"/>
          <p14:tracePt t="41875" x="9991725" y="3517900"/>
          <p14:tracePt t="41885" x="10050463" y="3459163"/>
          <p14:tracePt t="41890" x="10093325" y="3398838"/>
          <p14:tracePt t="41898" x="10110788" y="3365500"/>
          <p14:tracePt t="41906" x="10153650" y="3297238"/>
          <p14:tracePt t="41914" x="10161588" y="3263900"/>
          <p14:tracePt t="41922" x="10194925" y="3203575"/>
          <p14:tracePt t="41931" x="10204450" y="3170238"/>
          <p14:tracePt t="41938" x="10204450" y="3127375"/>
          <p14:tracePt t="41946" x="10204450" y="3067050"/>
          <p14:tracePt t="41954" x="10204450" y="3016250"/>
          <p14:tracePt t="41962" x="10204450" y="2965450"/>
          <p14:tracePt t="41970" x="10204450" y="2940050"/>
          <p14:tracePt t="41978" x="10204450" y="2881313"/>
          <p14:tracePt t="41986" x="10186988" y="2820988"/>
          <p14:tracePt t="41995" x="10136188" y="2744788"/>
          <p14:tracePt t="42002" x="10118725" y="2686050"/>
          <p14:tracePt t="42010" x="10059988" y="2592388"/>
          <p14:tracePt t="42018" x="9983788" y="2481263"/>
          <p14:tracePt t="42026" x="9872663" y="2328863"/>
          <p14:tracePt t="42034" x="9745663" y="2166938"/>
          <p14:tracePt t="42042" x="9558338" y="2014538"/>
          <p14:tracePt t="42050" x="9396413" y="1920875"/>
          <p14:tracePt t="42058" x="9193213" y="1793875"/>
          <p14:tracePt t="42066" x="8997950" y="1690688"/>
          <p14:tracePt t="42074" x="8666163" y="1546225"/>
          <p14:tracePt t="42082" x="8428038" y="1444625"/>
          <p14:tracePt t="42090" x="8189913" y="1350963"/>
          <p14:tracePt t="42098" x="7969250" y="1257300"/>
          <p14:tracePt t="42106" x="7773988" y="1216025"/>
          <p14:tracePt t="42114" x="7612063" y="1189038"/>
          <p14:tracePt t="42122" x="7467600" y="1155700"/>
          <p14:tracePt t="42130" x="7358063" y="1147763"/>
          <p14:tracePt t="42138" x="7272338" y="1147763"/>
          <p14:tracePt t="42146" x="7213600" y="1147763"/>
          <p14:tracePt t="42154" x="7153275" y="1147763"/>
          <p14:tracePt t="42162" x="7127875" y="1147763"/>
          <p14:tracePt t="42171" x="7085013" y="1147763"/>
          <p14:tracePt t="42178" x="7043738" y="1155700"/>
          <p14:tracePt t="42187" x="6983413" y="1173163"/>
          <p14:tracePt t="42194" x="6899275" y="1216025"/>
          <p14:tracePt t="42202" x="6831013" y="1241425"/>
          <p14:tracePt t="42210" x="6762750" y="1292225"/>
          <p14:tracePt t="42218" x="6704013" y="1333500"/>
          <p14:tracePt t="42227" x="6592888" y="1385888"/>
          <p14:tracePt t="42234" x="6491288" y="1444625"/>
          <p14:tracePt t="42243" x="6405563" y="1462088"/>
          <p14:tracePt t="42250" x="6296025" y="1520825"/>
          <p14:tracePt t="42258" x="6219825" y="1555750"/>
          <p14:tracePt t="42266" x="6142038" y="1606550"/>
          <p14:tracePt t="42274" x="6057900" y="1657350"/>
          <p14:tracePt t="42282" x="5964238" y="1700213"/>
          <p14:tracePt t="42290" x="5913438" y="1741488"/>
          <p14:tracePt t="42298" x="5819775" y="1801813"/>
          <p14:tracePt t="42306" x="5743575" y="1870075"/>
          <p14:tracePt t="42315" x="5667375" y="1938338"/>
          <p14:tracePt t="42322" x="5616575" y="1963738"/>
          <p14:tracePt t="42330" x="5548313" y="2014538"/>
          <p14:tracePt t="42338" x="5487988" y="2055813"/>
          <p14:tracePt t="42346" x="5421313" y="2124075"/>
          <p14:tracePt t="42354" x="5368925" y="2166938"/>
          <p14:tracePt t="42363" x="5310188" y="2235200"/>
          <p14:tracePt t="42370" x="5276850" y="2268538"/>
          <p14:tracePt t="42378" x="5233988" y="2336800"/>
          <p14:tracePt t="42386" x="5183188" y="2387600"/>
          <p14:tracePt t="42394" x="5157788" y="2422525"/>
          <p14:tracePt t="42402" x="5114925" y="2489200"/>
          <p14:tracePt t="42410" x="5080000" y="2541588"/>
          <p14:tracePt t="42418" x="5064125" y="2557463"/>
          <p14:tracePt t="42426" x="5054600" y="2592388"/>
          <p14:tracePt t="42434" x="5038725" y="2617788"/>
          <p14:tracePt t="42442" x="5029200" y="2643188"/>
          <p14:tracePt t="42450" x="5029200" y="2660650"/>
          <p14:tracePt t="42458" x="5029200" y="2676525"/>
          <p14:tracePt t="42466" x="5021263" y="2711450"/>
          <p14:tracePt t="42474" x="5021263" y="2719388"/>
          <p14:tracePt t="42482" x="5021263" y="2736850"/>
          <p14:tracePt t="42490" x="5021263" y="2762250"/>
          <p14:tracePt t="42498" x="5021263" y="2778125"/>
          <p14:tracePt t="42506" x="4995863" y="2830513"/>
          <p14:tracePt t="42522" x="4995863" y="2863850"/>
          <p14:tracePt t="42538" x="4995863" y="2889250"/>
          <p14:tracePt t="42555" x="4995863" y="2897188"/>
          <p14:tracePt t="42562" x="4995863" y="2906713"/>
          <p14:tracePt t="42586" x="4995863" y="2914650"/>
          <p14:tracePt t="42978" x="4987925" y="2932113"/>
          <p14:tracePt t="42986" x="4953000" y="2940050"/>
          <p14:tracePt t="42994" x="4919663" y="2949575"/>
          <p14:tracePt t="43002" x="4868863" y="2965450"/>
          <p14:tracePt t="43010" x="4826000" y="2974975"/>
          <p14:tracePt t="43018" x="4783138" y="2990850"/>
          <p14:tracePt t="43026" x="4732338" y="3000375"/>
          <p14:tracePt t="43034" x="4681538" y="3025775"/>
          <p14:tracePt t="43042" x="4656138" y="3025775"/>
          <p14:tracePt t="43050" x="4595813" y="3033713"/>
          <p14:tracePt t="43058" x="4545013" y="3051175"/>
          <p14:tracePt t="43066" x="4503738" y="3076575"/>
          <p14:tracePt t="43075" x="4486275" y="3076575"/>
          <p14:tracePt t="43082" x="4460875" y="3094038"/>
          <p14:tracePt t="43090" x="4451350" y="3094038"/>
          <p14:tracePt t="43098" x="4425950" y="3094038"/>
          <p14:tracePt t="43106" x="4400550" y="3101975"/>
          <p14:tracePt t="43122" x="4392613" y="3101975"/>
          <p14:tracePt t="45395" x="4384675" y="3101975"/>
          <p14:tracePt t="55699" x="4384675" y="3084513"/>
          <p14:tracePt t="55714" x="4392613" y="3076575"/>
          <p14:tracePt t="55738" x="4392613" y="3067050"/>
          <p14:tracePt t="55746" x="4410075" y="3059113"/>
          <p14:tracePt t="55754" x="4443413" y="3051175"/>
          <p14:tracePt t="55762" x="4476750" y="3041650"/>
          <p14:tracePt t="55770" x="4519613" y="3033713"/>
          <p14:tracePt t="55778" x="4537075" y="3033713"/>
          <p14:tracePt t="55786" x="4554538" y="3025775"/>
          <p14:tracePt t="55794" x="4579938" y="3025775"/>
          <p14:tracePt t="55802" x="4587875" y="3025775"/>
          <p14:tracePt t="55810" x="4595813" y="3025775"/>
          <p14:tracePt t="55818" x="4595813" y="3016250"/>
          <p14:tracePt t="55826" x="4613275" y="3008313"/>
          <p14:tracePt t="55834" x="4621213" y="3008313"/>
          <p14:tracePt t="55850" x="4621213" y="3000375"/>
          <p14:tracePt t="56090" x="4638675" y="3000375"/>
          <p14:tracePt t="56106" x="4656138" y="2990850"/>
          <p14:tracePt t="56115" x="4664075" y="2990850"/>
          <p14:tracePt t="56122" x="4673600" y="2982913"/>
          <p14:tracePt t="56130" x="4681538" y="2974975"/>
          <p14:tracePt t="56154" x="4699000" y="2974975"/>
          <p14:tracePt t="56506" x="4714875" y="2974975"/>
          <p14:tracePt t="56514" x="4724400" y="2974975"/>
          <p14:tracePt t="56522" x="4740275" y="2974975"/>
          <p14:tracePt t="56530" x="4749800" y="2974975"/>
          <p14:tracePt t="56538" x="4765675" y="2982913"/>
          <p14:tracePt t="56546" x="4791075" y="3008313"/>
          <p14:tracePt t="56554" x="4808538" y="3025775"/>
          <p14:tracePt t="56562" x="4833938" y="3041650"/>
          <p14:tracePt t="56570" x="4843463" y="3059113"/>
          <p14:tracePt t="56578" x="4868863" y="3084513"/>
          <p14:tracePt t="56586" x="4868863" y="3101975"/>
          <p14:tracePt t="56594" x="4868863" y="3119438"/>
          <p14:tracePt t="56602" x="4876800" y="3127375"/>
          <p14:tracePt t="56610" x="4902200" y="3152775"/>
          <p14:tracePt t="56626" x="4902200" y="3160713"/>
          <p14:tracePt t="56634" x="4902200" y="3178175"/>
          <p14:tracePt t="56642" x="4910138" y="3195638"/>
          <p14:tracePt t="56650" x="4927600" y="3228975"/>
          <p14:tracePt t="56658" x="4935538" y="3246438"/>
          <p14:tracePt t="56666" x="4953000" y="3289300"/>
          <p14:tracePt t="56674" x="4953000" y="3305175"/>
          <p14:tracePt t="56682" x="4962525" y="3330575"/>
          <p14:tracePt t="56690" x="4978400" y="3348038"/>
          <p14:tracePt t="56698" x="4987925" y="3365500"/>
          <p14:tracePt t="56706" x="4987925" y="3382963"/>
          <p14:tracePt t="56722" x="4987925" y="3390900"/>
          <p14:tracePt t="56730" x="4987925" y="3398838"/>
          <p14:tracePt t="56754" x="4987925" y="340836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27E44-AB32-4A2D-8537-E9B0B01A0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Em resumo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01EAFF-64B7-4D64-BB9B-A8ABA299B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9820" y="1929148"/>
            <a:ext cx="7912360" cy="2999704"/>
          </a:xfrm>
        </p:spPr>
        <p:txBody>
          <a:bodyPr/>
          <a:lstStyle/>
          <a:p>
            <a:pPr algn="ctr"/>
            <a:r>
              <a:rPr lang="pt-BR" sz="2400" dirty="0"/>
              <a:t>“A análise orientada a objetos é baseada em conceitos que aprendemos primeiro no jardim de infância: objetos e atributos, o todo e as partes, classes e membros.” </a:t>
            </a:r>
          </a:p>
          <a:p>
            <a:pPr algn="r"/>
            <a:endParaRPr lang="pt-BR" sz="2000" i="1" dirty="0"/>
          </a:p>
          <a:p>
            <a:pPr algn="r"/>
            <a:r>
              <a:rPr lang="pt-BR" sz="2000" i="1" dirty="0"/>
              <a:t>Edward N. </a:t>
            </a:r>
            <a:r>
              <a:rPr lang="pt-BR" sz="2000" i="1" dirty="0" err="1"/>
              <a:t>Yourdon</a:t>
            </a:r>
            <a:r>
              <a:rPr lang="pt-BR" sz="2000" i="1" dirty="0"/>
              <a:t>, engenheiro de software e escritor</a:t>
            </a:r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3BDF817-C4A5-4183-BB4B-93D9627A0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11</a:t>
            </a:fld>
            <a:endParaRPr lang="pt-BR" dirty="0"/>
          </a:p>
        </p:txBody>
      </p: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2F01431E-4CBC-4321-882C-AD12078819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28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90"/>
    </mc:Choice>
    <mc:Fallback xmlns="">
      <p:transition spd="slow" advTm="28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Referências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200" dirty="0"/>
              <a:t>ASCENCIO, A. F. G.; CAMPOS, E. A. V. </a:t>
            </a:r>
            <a:r>
              <a:rPr lang="pt-BR" sz="2200" b="1" dirty="0"/>
              <a:t>Fundamentos da programação de computadores. </a:t>
            </a:r>
            <a:r>
              <a:rPr lang="pt-BR" sz="2200" dirty="0"/>
              <a:t>São Paulo: Pearson, 2012.</a:t>
            </a:r>
          </a:p>
          <a:p>
            <a:r>
              <a:rPr lang="pt-BR" sz="2200" dirty="0"/>
              <a:t>DEITEL, Paul; DEITEL, Harvey. </a:t>
            </a:r>
            <a:r>
              <a:rPr lang="pt-BR" sz="2200" b="1" dirty="0"/>
              <a:t>Java: como programar</a:t>
            </a:r>
            <a:r>
              <a:rPr lang="pt-BR" sz="2200" dirty="0"/>
              <a:t>. Pearson, 2016.</a:t>
            </a:r>
            <a:endParaRPr lang="en-US" sz="2200" dirty="0"/>
          </a:p>
          <a:p>
            <a:r>
              <a:rPr lang="en-US" sz="2200" dirty="0"/>
              <a:t>GALLARDO, R.; KANNAN, S.; ZAKHOUR, S. B. </a:t>
            </a:r>
            <a:r>
              <a:rPr lang="en-US" sz="2200" b="1" dirty="0"/>
              <a:t>Tutorial Java. </a:t>
            </a:r>
            <a:r>
              <a:rPr lang="en-US" sz="2200" dirty="0"/>
              <a:t>Alta Books, 2015.</a:t>
            </a:r>
          </a:p>
          <a:p>
            <a:r>
              <a:rPr lang="en-US" sz="2200" dirty="0"/>
              <a:t>HORSTMANN, Cay S. </a:t>
            </a:r>
            <a:r>
              <a:rPr lang="en-US" sz="2200" b="1" dirty="0"/>
              <a:t>Big Java, Binder Ready Version: Early Objects</a:t>
            </a:r>
            <a:r>
              <a:rPr lang="en-US" sz="2200" dirty="0"/>
              <a:t>. John Wiley &amp; Sons, 2016.</a:t>
            </a:r>
            <a:endParaRPr lang="pt-BR" sz="2200" dirty="0"/>
          </a:p>
          <a:p>
            <a:r>
              <a:rPr lang="pt-BR" sz="2200" dirty="0"/>
              <a:t>HORSTMANN, </a:t>
            </a:r>
            <a:r>
              <a:rPr lang="pt-BR" sz="2200" dirty="0" err="1"/>
              <a:t>Cay</a:t>
            </a:r>
            <a:r>
              <a:rPr lang="pt-BR" sz="2200" dirty="0"/>
              <a:t>. </a:t>
            </a:r>
            <a:r>
              <a:rPr lang="pt-BR" sz="2200" b="1" dirty="0"/>
              <a:t>Conceitos de computação com Java</a:t>
            </a:r>
            <a:r>
              <a:rPr lang="pt-BR" sz="2200" dirty="0"/>
              <a:t>. Bookman Editora, 2009.</a:t>
            </a:r>
          </a:p>
          <a:p>
            <a:r>
              <a:rPr lang="pt-BR" sz="2200" dirty="0"/>
              <a:t>SCHILDT, Herbert. </a:t>
            </a:r>
            <a:r>
              <a:rPr lang="pt-BR" sz="2200" b="1" dirty="0"/>
              <a:t>Java para Iniciantes</a:t>
            </a:r>
            <a:r>
              <a:rPr lang="pt-BR" sz="2200" dirty="0"/>
              <a:t>. Bookman Editora, 2015.</a:t>
            </a:r>
          </a:p>
          <a:p>
            <a:r>
              <a:rPr lang="pt-BR" sz="2200" dirty="0"/>
              <a:t>SCHILDT, Herbert; SKRIEN, </a:t>
            </a:r>
            <a:r>
              <a:rPr lang="pt-BR" sz="2200" dirty="0" err="1"/>
              <a:t>Dale</a:t>
            </a:r>
            <a:r>
              <a:rPr lang="pt-BR" sz="2200" dirty="0"/>
              <a:t>. </a:t>
            </a:r>
            <a:r>
              <a:rPr lang="pt-BR" sz="2200" b="1" dirty="0"/>
              <a:t>Programação com </a:t>
            </a:r>
            <a:r>
              <a:rPr lang="pt-BR" sz="2200" b="1" dirty="0" err="1"/>
              <a:t>java</a:t>
            </a:r>
            <a:r>
              <a:rPr lang="pt-BR" sz="2200" b="1" dirty="0"/>
              <a:t>: uma introdução abrangente</a:t>
            </a:r>
            <a:r>
              <a:rPr lang="pt-BR" sz="2200" dirty="0"/>
              <a:t>. Bookman Editora, 2013.</a:t>
            </a:r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6C7B4E1-2F67-41DF-B5AD-744C0D56F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12</a:t>
            </a:fld>
            <a:endParaRPr lang="pt-BR" dirty="0"/>
          </a:p>
        </p:txBody>
      </p: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ED7668D0-C08D-40D4-A837-05CC4D708E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74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93"/>
    </mc:Choice>
    <mc:Fallback xmlns="">
      <p:transition spd="slow" advTm="9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7082" x="5021263" y="3408363"/>
          <p14:tracePt t="7090" x="5097463" y="3365500"/>
          <p14:tracePt t="7098" x="5216525" y="3305175"/>
          <p14:tracePt t="7106" x="5310188" y="3254375"/>
          <p14:tracePt t="7114" x="5429250" y="3178175"/>
          <p14:tracePt t="7122" x="5505450" y="3127375"/>
          <p14:tracePt t="7130" x="5581650" y="3067050"/>
          <p14:tracePt t="7138" x="5649913" y="3000375"/>
          <p14:tracePt t="7146" x="5700713" y="2965450"/>
          <p14:tracePt t="7154" x="5802313" y="2889250"/>
          <p14:tracePt t="7162" x="5895975" y="2813050"/>
          <p14:tracePt t="7170" x="5989638" y="2727325"/>
          <p14:tracePt t="7178" x="6108700" y="2643188"/>
          <p14:tracePt t="7186" x="6253163" y="2524125"/>
          <p14:tracePt t="7194" x="6430963" y="2397125"/>
          <p14:tracePt t="7202" x="6635750" y="2268538"/>
          <p14:tracePt t="7210" x="6856413" y="2141538"/>
          <p14:tracePt t="7218" x="7085013" y="1997075"/>
          <p14:tracePt t="7226" x="7340600" y="1860550"/>
          <p14:tracePt t="7234" x="7612063" y="1741488"/>
          <p14:tracePt t="7242" x="7824788" y="1649413"/>
          <p14:tracePt t="7250" x="8020050" y="1546225"/>
          <p14:tracePt t="7258" x="8181975" y="1462088"/>
          <p14:tracePt t="7266" x="8318500" y="1419225"/>
          <p14:tracePt t="7274" x="8420100" y="1360488"/>
          <p14:tracePt t="7282" x="8539163" y="1308100"/>
          <p14:tracePt t="7290" x="8640763" y="1266825"/>
          <p14:tracePt t="7298" x="8742363" y="1216025"/>
          <p14:tracePt t="7306" x="8861425" y="1155700"/>
          <p14:tracePt t="7314" x="8980488" y="1104900"/>
          <p14:tracePt t="7322" x="9107488" y="1054100"/>
          <p14:tracePt t="7330" x="9226550" y="993775"/>
          <p14:tracePt t="7338" x="9345613" y="925513"/>
          <p14:tracePt t="7346" x="9490075" y="874713"/>
          <p14:tracePt t="7354" x="9702800" y="798513"/>
          <p14:tracePt t="7362" x="9931400" y="739775"/>
          <p14:tracePt t="7370" x="10144125" y="663575"/>
          <p14:tracePt t="7378" x="10399713" y="595313"/>
          <p14:tracePt t="7386" x="10602913" y="544513"/>
          <p14:tracePt t="7394" x="10815638" y="466725"/>
          <p14:tracePt t="7402" x="11071225" y="382588"/>
          <p14:tracePt t="7410" x="11249025" y="331788"/>
          <p14:tracePt t="7418" x="11426825" y="271463"/>
          <p14:tracePt t="7426" x="11555413" y="238125"/>
          <p14:tracePt t="7434" x="11674475" y="203200"/>
          <p14:tracePt t="7442" x="11791950" y="161925"/>
          <p14:tracePt t="7450" x="11895138" y="101600"/>
          <p14:tracePt t="7458" x="11988800" y="50800"/>
          <p14:tracePt t="7466" x="12055475" y="33338"/>
          <p14:tracePt t="7474" x="12106275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85FC87-756A-49ED-BAB6-408D7CE4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O conceito de paradigma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35050A-F087-40D6-90EC-811C53EC1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Forma de resolver algum problema.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4860" y="2375396"/>
            <a:ext cx="4695762" cy="3132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502" y="2375396"/>
            <a:ext cx="4737430" cy="31598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A4FF095-3243-4FAA-8335-DDAE34A5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2</a:t>
            </a:fld>
            <a:endParaRPr lang="pt-BR" dirty="0"/>
          </a:p>
        </p:txBody>
      </p:sp>
      <p:pic>
        <p:nvPicPr>
          <p:cNvPr id="10" name="Áudio 9">
            <a:hlinkClick r:id="" action="ppaction://media"/>
            <a:extLst>
              <a:ext uri="{FF2B5EF4-FFF2-40B4-BE49-F238E27FC236}">
                <a16:creationId xmlns:a16="http://schemas.microsoft.com/office/drawing/2014/main" id="{07200800-2998-4FEB-B497-DDED213A0B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4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83"/>
    </mc:Choice>
    <mc:Fallback xmlns="">
      <p:transition spd="slow" advTm="33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76" x="5735638" y="3475038"/>
          <p14:tracePt t="7543" x="5743575" y="3467100"/>
          <p14:tracePt t="7551" x="5751513" y="3459163"/>
          <p14:tracePt t="7575" x="5761038" y="3459163"/>
          <p14:tracePt t="7583" x="5786438" y="3449638"/>
          <p14:tracePt t="7591" x="5811838" y="3449638"/>
          <p14:tracePt t="7599" x="5811838" y="3441700"/>
          <p14:tracePt t="7607" x="5819775" y="3441700"/>
          <p14:tracePt t="7623" x="5827713" y="3441700"/>
          <p14:tracePt t="7871" x="5853113" y="3433763"/>
          <p14:tracePt t="7879" x="5913438" y="3424238"/>
          <p14:tracePt t="7887" x="5946775" y="3416300"/>
          <p14:tracePt t="7895" x="5972175" y="3398838"/>
          <p14:tracePt t="7903" x="5997575" y="3390900"/>
          <p14:tracePt t="7911" x="6024563" y="3382963"/>
          <p14:tracePt t="7919" x="6032500" y="3382963"/>
          <p14:tracePt t="7927" x="6057900" y="3373438"/>
          <p14:tracePt t="7943" x="6065838" y="3373438"/>
          <p14:tracePt t="7951" x="6083300" y="3365500"/>
          <p14:tracePt t="7975" x="6100763" y="3355975"/>
          <p14:tracePt t="7991" x="6116638" y="3348038"/>
          <p14:tracePt t="8007" x="6134100" y="3348038"/>
          <p14:tracePt t="8015" x="6142038" y="3340100"/>
          <p14:tracePt t="8023" x="6167438" y="3322638"/>
          <p14:tracePt t="8031" x="6202363" y="3314700"/>
          <p14:tracePt t="8039" x="6261100" y="3314700"/>
          <p14:tracePt t="8047" x="6303963" y="3305175"/>
          <p14:tracePt t="8055" x="6346825" y="3305175"/>
          <p14:tracePt t="8063" x="6397625" y="3297238"/>
          <p14:tracePt t="8071" x="6415088" y="3279775"/>
          <p14:tracePt t="8079" x="6430963" y="3271838"/>
          <p14:tracePt t="8087" x="6448425" y="3271838"/>
          <p14:tracePt t="8103" x="6456363" y="3271838"/>
          <p14:tracePt t="9399" x="6448425" y="3271838"/>
          <p14:tracePt t="9407" x="6440488" y="3271838"/>
          <p14:tracePt t="9415" x="6430963" y="3271838"/>
          <p14:tracePt t="9423" x="6423025" y="3271838"/>
          <p14:tracePt t="9431" x="6415088" y="3271838"/>
          <p14:tracePt t="9439" x="6405563" y="3263900"/>
          <p14:tracePt t="9455" x="6389688" y="3263900"/>
          <p14:tracePt t="9463" x="6372225" y="3254375"/>
          <p14:tracePt t="9479" x="6364288" y="3246438"/>
          <p14:tracePt t="9487" x="6346825" y="3238500"/>
          <p14:tracePt t="9495" x="6338888" y="3238500"/>
          <p14:tracePt t="9503" x="6303963" y="3238500"/>
          <p14:tracePt t="9511" x="6261100" y="3228975"/>
          <p14:tracePt t="9519" x="6210300" y="3221038"/>
          <p14:tracePt t="9527" x="6159500" y="3221038"/>
          <p14:tracePt t="9535" x="6083300" y="3221038"/>
          <p14:tracePt t="9543" x="6040438" y="3203575"/>
          <p14:tracePt t="9551" x="5964238" y="3203575"/>
          <p14:tracePt t="9559" x="5921375" y="3203575"/>
          <p14:tracePt t="9567" x="5888038" y="3203575"/>
          <p14:tracePt t="9575" x="5880100" y="3203575"/>
          <p14:tracePt t="9583" x="5853113" y="3203575"/>
          <p14:tracePt t="9591" x="5837238" y="3203575"/>
          <p14:tracePt t="9599" x="5819775" y="3211513"/>
          <p14:tracePt t="9607" x="5811838" y="3211513"/>
          <p14:tracePt t="9615" x="5786438" y="3221038"/>
          <p14:tracePt t="9631" x="5743575" y="3238500"/>
          <p14:tracePt t="9639" x="5735638" y="3238500"/>
          <p14:tracePt t="9647" x="5700713" y="3254375"/>
          <p14:tracePt t="9655" x="5683250" y="3263900"/>
          <p14:tracePt t="9663" x="5675313" y="3279775"/>
          <p14:tracePt t="9671" x="5641975" y="3297238"/>
          <p14:tracePt t="9679" x="5624513" y="3297238"/>
          <p14:tracePt t="9687" x="5599113" y="3314700"/>
          <p14:tracePt t="9695" x="5581650" y="3314700"/>
          <p14:tracePt t="9703" x="5573713" y="3314700"/>
          <p14:tracePt t="9743" x="5573713" y="3322638"/>
          <p14:tracePt t="9767" x="5581650" y="3322638"/>
          <p14:tracePt t="9775" x="5624513" y="3322638"/>
          <p14:tracePt t="9783" x="5675313" y="3314700"/>
          <p14:tracePt t="9791" x="5735638" y="3289300"/>
          <p14:tracePt t="9799" x="5776913" y="3279775"/>
          <p14:tracePt t="9807" x="5819775" y="3254375"/>
          <p14:tracePt t="9815" x="5880100" y="3238500"/>
          <p14:tracePt t="9823" x="5964238" y="3203575"/>
          <p14:tracePt t="9831" x="6024563" y="3195638"/>
          <p14:tracePt t="9839" x="6126163" y="3160713"/>
          <p14:tracePt t="9847" x="6184900" y="3144838"/>
          <p14:tracePt t="9855" x="6261100" y="3135313"/>
          <p14:tracePt t="9863" x="6303963" y="3135313"/>
          <p14:tracePt t="9871" x="6389688" y="3127375"/>
          <p14:tracePt t="9879" x="6465888" y="3127375"/>
          <p14:tracePt t="9887" x="6534150" y="3127375"/>
          <p14:tracePt t="9895" x="6592888" y="3101975"/>
          <p14:tracePt t="9903" x="6643688" y="3094038"/>
          <p14:tracePt t="9911" x="6686550" y="3094038"/>
          <p14:tracePt t="9919" x="6729413" y="3094038"/>
          <p14:tracePt t="9927" x="6788150" y="3094038"/>
          <p14:tracePt t="9935" x="6831013" y="3094038"/>
          <p14:tracePt t="9943" x="6873875" y="3094038"/>
          <p14:tracePt t="9951" x="6915150" y="3094038"/>
          <p14:tracePt t="9959" x="6950075" y="3094038"/>
          <p14:tracePt t="9967" x="6992938" y="3094038"/>
          <p14:tracePt t="9975" x="7026275" y="3094038"/>
          <p14:tracePt t="9983" x="7043738" y="3094038"/>
          <p14:tracePt t="9991" x="7069138" y="3094038"/>
          <p14:tracePt t="9999" x="7085013" y="3094038"/>
          <p14:tracePt t="10007" x="7094538" y="3094038"/>
          <p14:tracePt t="10015" x="7112000" y="3094038"/>
          <p14:tracePt t="10031" x="7119938" y="3094038"/>
          <p14:tracePt t="10047" x="7137400" y="3094038"/>
          <p14:tracePt t="10063" x="7145338" y="3109913"/>
          <p14:tracePt t="10080" x="7145338" y="3119438"/>
          <p14:tracePt t="10087" x="7145338" y="3127375"/>
          <p14:tracePt t="10113" x="7145338" y="3135313"/>
          <p14:tracePt t="10167" x="7137400" y="3144838"/>
          <p14:tracePt t="10183" x="7112000" y="3144838"/>
          <p14:tracePt t="10191" x="7059613" y="3144838"/>
          <p14:tracePt t="10199" x="6992938" y="3119438"/>
          <p14:tracePt t="10207" x="6889750" y="3059113"/>
          <p14:tracePt t="10215" x="6788150" y="3000375"/>
          <p14:tracePt t="10223" x="6669088" y="2957513"/>
          <p14:tracePt t="10231" x="6542088" y="2897188"/>
          <p14:tracePt t="10239" x="6483350" y="2889250"/>
          <p14:tracePt t="10247" x="6380163" y="2871788"/>
          <p14:tracePt t="10255" x="6321425" y="2871788"/>
          <p14:tracePt t="10263" x="6278563" y="2871788"/>
          <p14:tracePt t="10271" x="6202363" y="2871788"/>
          <p14:tracePt t="10279" x="6176963" y="2871788"/>
          <p14:tracePt t="10287" x="6116638" y="2871788"/>
          <p14:tracePt t="10295" x="6057900" y="2897188"/>
          <p14:tracePt t="10303" x="5981700" y="2914650"/>
          <p14:tracePt t="10311" x="5880100" y="2949575"/>
          <p14:tracePt t="10319" x="5776913" y="2974975"/>
          <p14:tracePt t="10327" x="5675313" y="3000375"/>
          <p14:tracePt t="10335" x="5565775" y="3033713"/>
          <p14:tracePt t="10343" x="5472113" y="3033713"/>
          <p14:tracePt t="10351" x="5360988" y="3059113"/>
          <p14:tracePt t="10359" x="5199063" y="3076575"/>
          <p14:tracePt t="10367" x="5089525" y="3076575"/>
          <p14:tracePt t="10375" x="4970463" y="3094038"/>
          <p14:tracePt t="10383" x="4859338" y="3094038"/>
          <p14:tracePt t="10391" x="4800600" y="3094038"/>
          <p14:tracePt t="10399" x="4749800" y="3094038"/>
          <p14:tracePt t="10407" x="4699000" y="3094038"/>
          <p14:tracePt t="10415" x="4656138" y="3109913"/>
          <p14:tracePt t="10423" x="4630738" y="3109913"/>
          <p14:tracePt t="10463" x="4621213" y="3119438"/>
          <p14:tracePt t="10519" x="4638675" y="3119438"/>
          <p14:tracePt t="10527" x="4714875" y="3101975"/>
          <p14:tracePt t="10535" x="4732338" y="3094038"/>
          <p14:tracePt t="10543" x="4808538" y="3067050"/>
          <p14:tracePt t="10551" x="4910138" y="3059113"/>
          <p14:tracePt t="10559" x="5021263" y="3051175"/>
          <p14:tracePt t="10567" x="5122863" y="3025775"/>
          <p14:tracePt t="10575" x="5241925" y="3000375"/>
          <p14:tracePt t="10583" x="5386388" y="2982913"/>
          <p14:tracePt t="10591" x="5497513" y="2957513"/>
          <p14:tracePt t="10599" x="5607050" y="2949575"/>
          <p14:tracePt t="10607" x="5700713" y="2949575"/>
          <p14:tracePt t="10615" x="5827713" y="2932113"/>
          <p14:tracePt t="10623" x="5946775" y="2932113"/>
          <p14:tracePt t="10631" x="6049963" y="2932113"/>
          <p14:tracePt t="10639" x="6134100" y="2932113"/>
          <p14:tracePt t="10647" x="6219825" y="2932113"/>
          <p14:tracePt t="10655" x="6321425" y="2932113"/>
          <p14:tracePt t="10663" x="6364288" y="2932113"/>
          <p14:tracePt t="10671" x="6430963" y="2932113"/>
          <p14:tracePt t="10679" x="6516688" y="2932113"/>
          <p14:tracePt t="10687" x="6575425" y="2932113"/>
          <p14:tracePt t="10695" x="6618288" y="2932113"/>
          <p14:tracePt t="10703" x="6678613" y="2932113"/>
          <p14:tracePt t="10711" x="6704013" y="2932113"/>
          <p14:tracePt t="10719" x="6711950" y="2932113"/>
          <p14:tracePt t="10727" x="6745288" y="2932113"/>
          <p14:tracePt t="10735" x="6754813" y="2932113"/>
          <p14:tracePt t="10743" x="6762750" y="2932113"/>
          <p14:tracePt t="10751" x="6770688" y="2932113"/>
          <p14:tracePt t="10759" x="6780213" y="2932113"/>
          <p14:tracePt t="10863" x="6737350" y="2932113"/>
          <p14:tracePt t="10871" x="6626225" y="2932113"/>
          <p14:tracePt t="10879" x="6456363" y="2932113"/>
          <p14:tracePt t="10887" x="6202363" y="2889250"/>
          <p14:tracePt t="10895" x="5989638" y="2855913"/>
          <p14:tracePt t="10903" x="5675313" y="2805113"/>
          <p14:tracePt t="10911" x="5386388" y="2805113"/>
          <p14:tracePt t="10919" x="5122863" y="2787650"/>
          <p14:tracePt t="10927" x="4884738" y="2778125"/>
          <p14:tracePt t="10935" x="4681538" y="2778125"/>
          <p14:tracePt t="10943" x="4570413" y="2778125"/>
          <p14:tracePt t="10951" x="4443413" y="2778125"/>
          <p14:tracePt t="10959" x="4324350" y="2778125"/>
          <p14:tracePt t="10967" x="4281488" y="2778125"/>
          <p14:tracePt t="10975" x="4240213" y="2778125"/>
          <p14:tracePt t="10983" x="4187825" y="2787650"/>
          <p14:tracePt t="10991" x="4162425" y="2795588"/>
          <p14:tracePt t="10999" x="4129088" y="2805113"/>
          <p14:tracePt t="11007" x="4111625" y="2805113"/>
          <p14:tracePt t="11015" x="4078288" y="2813050"/>
          <p14:tracePt t="11023" x="4044950" y="2830513"/>
          <p14:tracePt t="11031" x="4017963" y="2830513"/>
          <p14:tracePt t="11039" x="3976688" y="2830513"/>
          <p14:tracePt t="11047" x="3951288" y="2830513"/>
          <p14:tracePt t="11055" x="3941763" y="2830513"/>
          <p14:tracePt t="11063" x="3933825" y="2838450"/>
          <p14:tracePt t="11127" x="3984625" y="2838450"/>
          <p14:tracePt t="11135" x="4070350" y="2830513"/>
          <p14:tracePt t="11143" x="4171950" y="2820988"/>
          <p14:tracePt t="11151" x="4273550" y="2813050"/>
          <p14:tracePt t="11159" x="4400550" y="2787650"/>
          <p14:tracePt t="11167" x="4511675" y="2778125"/>
          <p14:tracePt t="11175" x="4638675" y="2778125"/>
          <p14:tracePt t="11183" x="4783138" y="2778125"/>
          <p14:tracePt t="11191" x="4894263" y="2778125"/>
          <p14:tracePt t="11199" x="5003800" y="2778125"/>
          <p14:tracePt t="11207" x="5132388" y="2778125"/>
          <p14:tracePt t="11215" x="5233988" y="2778125"/>
          <p14:tracePt t="11223" x="5343525" y="2778125"/>
          <p14:tracePt t="11231" x="5429250" y="2778125"/>
          <p14:tracePt t="11239" x="5548313" y="2778125"/>
          <p14:tracePt t="11247" x="5632450" y="2778125"/>
          <p14:tracePt t="11255" x="5700713" y="2778125"/>
          <p14:tracePt t="11263" x="5786438" y="2778125"/>
          <p14:tracePt t="11271" x="5845175" y="2778125"/>
          <p14:tracePt t="11279" x="5888038" y="2778125"/>
          <p14:tracePt t="11287" x="5946775" y="2778125"/>
          <p14:tracePt t="11295" x="5989638" y="2778125"/>
          <p14:tracePt t="11303" x="6032500" y="2778125"/>
          <p14:tracePt t="11311" x="6065838" y="2778125"/>
          <p14:tracePt t="11319" x="6083300" y="2778125"/>
          <p14:tracePt t="11327" x="6100763" y="2778125"/>
          <p14:tracePt t="11335" x="6134100" y="2778125"/>
          <p14:tracePt t="11343" x="6142038" y="2778125"/>
          <p14:tracePt t="11351" x="6159500" y="2778125"/>
          <p14:tracePt t="11367" x="6167438" y="2778125"/>
          <p14:tracePt t="11615" x="6167438" y="2787650"/>
          <p14:tracePt t="11623" x="6167438" y="2795588"/>
          <p14:tracePt t="11631" x="6167438" y="2805113"/>
          <p14:tracePt t="11639" x="6142038" y="2820988"/>
          <p14:tracePt t="11647" x="6116638" y="2838450"/>
          <p14:tracePt t="11655" x="6083300" y="2855913"/>
          <p14:tracePt t="11663" x="5997575" y="2889250"/>
          <p14:tracePt t="11671" x="5895975" y="2906713"/>
          <p14:tracePt t="11679" x="5776913" y="2949575"/>
          <p14:tracePt t="11687" x="5649913" y="2957513"/>
          <p14:tracePt t="11695" x="5497513" y="2957513"/>
          <p14:tracePt t="11703" x="5335588" y="2965450"/>
          <p14:tracePt t="11711" x="5208588" y="2982913"/>
          <p14:tracePt t="11719" x="5097463" y="3000375"/>
          <p14:tracePt t="11727" x="5021263" y="3016250"/>
          <p14:tracePt t="11735" x="4962525" y="3025775"/>
          <p14:tracePt t="11743" x="4902200" y="3033713"/>
          <p14:tracePt t="11751" x="4876800" y="3059113"/>
          <p14:tracePt t="11759" x="4843463" y="3067050"/>
          <p14:tracePt t="11767" x="4826000" y="3076575"/>
          <p14:tracePt t="11775" x="4818063" y="3076575"/>
          <p14:tracePt t="11783" x="4800600" y="3084513"/>
          <p14:tracePt t="11799" x="4800600" y="3094038"/>
          <p14:tracePt t="11815" x="4791075" y="3094038"/>
          <p14:tracePt t="11823" x="4783138" y="3101975"/>
          <p14:tracePt t="14223" x="4775200" y="3094038"/>
          <p14:tracePt t="14239" x="4783138" y="3067050"/>
          <p14:tracePt t="14247" x="4783138" y="3025775"/>
          <p14:tracePt t="14255" x="4783138" y="2965450"/>
          <p14:tracePt t="14263" x="4783138" y="2922588"/>
          <p14:tracePt t="14271" x="4783138" y="2881313"/>
          <p14:tracePt t="14279" x="4783138" y="2846388"/>
          <p14:tracePt t="14287" x="4783138" y="2838450"/>
          <p14:tracePt t="14295" x="4783138" y="2805113"/>
          <p14:tracePt t="14303" x="4783138" y="2770188"/>
          <p14:tracePt t="14311" x="4783138" y="2762250"/>
          <p14:tracePt t="14319" x="4791075" y="2727325"/>
          <p14:tracePt t="14327" x="4791075" y="2719388"/>
          <p14:tracePt t="14335" x="4826000" y="2676525"/>
          <p14:tracePt t="14351" x="4833938" y="2651125"/>
          <p14:tracePt t="14359" x="4843463" y="2633663"/>
          <p14:tracePt t="14367" x="4859338" y="2625725"/>
          <p14:tracePt t="14375" x="4868863" y="2608263"/>
          <p14:tracePt t="14383" x="4876800" y="2582863"/>
          <p14:tracePt t="14391" x="4884738" y="2574925"/>
          <p14:tracePt t="14399" x="4902200" y="2541588"/>
          <p14:tracePt t="14407" x="4910138" y="2524125"/>
          <p14:tracePt t="14415" x="4953000" y="2481263"/>
          <p14:tracePt t="14423" x="4970463" y="2438400"/>
          <p14:tracePt t="14431" x="5013325" y="2387600"/>
          <p14:tracePt t="14439" x="5038725" y="2344738"/>
          <p14:tracePt t="14447" x="5054600" y="2303463"/>
          <p14:tracePt t="14455" x="5064125" y="2293938"/>
          <p14:tracePt t="14463" x="5080000" y="2268538"/>
          <p14:tracePt t="14471" x="5089525" y="2260600"/>
          <p14:tracePt t="14479" x="5089525" y="2243138"/>
          <p14:tracePt t="14487" x="5097463" y="2227263"/>
          <p14:tracePt t="14495" x="5114925" y="2200275"/>
          <p14:tracePt t="14503" x="5114925" y="2192338"/>
          <p14:tracePt t="14511" x="5122863" y="2184400"/>
          <p14:tracePt t="14519" x="5132388" y="2166938"/>
          <p14:tracePt t="14535" x="5132388" y="2159000"/>
          <p14:tracePt t="14575" x="5140325" y="2149475"/>
          <p14:tracePt t="14711" x="5132388" y="2149475"/>
          <p14:tracePt t="14719" x="5132388" y="2174875"/>
          <p14:tracePt t="14727" x="5122863" y="2200275"/>
          <p14:tracePt t="14735" x="5122863" y="2227263"/>
          <p14:tracePt t="14743" x="5122863" y="2252663"/>
          <p14:tracePt t="14751" x="5122863" y="2293938"/>
          <p14:tracePt t="14759" x="5122863" y="2328863"/>
          <p14:tracePt t="14767" x="5132388" y="2362200"/>
          <p14:tracePt t="14775" x="5132388" y="2405063"/>
          <p14:tracePt t="14783" x="5140325" y="2430463"/>
          <p14:tracePt t="14791" x="5157788" y="2447925"/>
          <p14:tracePt t="14799" x="5165725" y="2481263"/>
          <p14:tracePt t="14807" x="5173663" y="2498725"/>
          <p14:tracePt t="14815" x="5191125" y="2516188"/>
          <p14:tracePt t="14823" x="5199063" y="2516188"/>
          <p14:tracePt t="14839" x="5199063" y="2524125"/>
          <p14:tracePt t="14903" x="5224463" y="2524125"/>
          <p14:tracePt t="14911" x="5233988" y="2524125"/>
          <p14:tracePt t="14919" x="5284788" y="2516188"/>
          <p14:tracePt t="14927" x="5302250" y="2498725"/>
          <p14:tracePt t="14935" x="5327650" y="2473325"/>
          <p14:tracePt t="14943" x="5353050" y="2455863"/>
          <p14:tracePt t="14951" x="5386388" y="2422525"/>
          <p14:tracePt t="14959" x="5429250" y="2371725"/>
          <p14:tracePt t="14967" x="5462588" y="2344738"/>
          <p14:tracePt t="14975" x="5505450" y="2303463"/>
          <p14:tracePt t="14983" x="5548313" y="2252663"/>
          <p14:tracePt t="14991" x="5599113" y="2200275"/>
          <p14:tracePt t="14999" x="5632450" y="2166938"/>
          <p14:tracePt t="15007" x="5692775" y="2116138"/>
          <p14:tracePt t="15015" x="5743575" y="2055813"/>
          <p14:tracePt t="15023" x="5794375" y="2030413"/>
          <p14:tracePt t="15031" x="5802313" y="2014538"/>
          <p14:tracePt t="15039" x="5853113" y="1989138"/>
          <p14:tracePt t="15047" x="5895975" y="1971675"/>
          <p14:tracePt t="15055" x="5946775" y="1938338"/>
          <p14:tracePt t="15063" x="6015038" y="1895475"/>
          <p14:tracePt t="15071" x="6057900" y="1878013"/>
          <p14:tracePt t="15079" x="6134100" y="1844675"/>
          <p14:tracePt t="15087" x="6210300" y="1835150"/>
          <p14:tracePt t="15095" x="6311900" y="1809750"/>
          <p14:tracePt t="15109" x="6380163" y="1809750"/>
          <p14:tracePt t="15111" x="6483350" y="1793875"/>
          <p14:tracePt t="15119" x="6559550" y="1793875"/>
          <p14:tracePt t="15127" x="6643688" y="1793875"/>
          <p14:tracePt t="15134" x="6729413" y="1793875"/>
          <p14:tracePt t="15143" x="6823075" y="1793875"/>
          <p14:tracePt t="15151" x="6899275" y="1793875"/>
          <p14:tracePt t="15159" x="6958013" y="1793875"/>
          <p14:tracePt t="15167" x="7043738" y="1793875"/>
          <p14:tracePt t="15175" x="7094538" y="1793875"/>
          <p14:tracePt t="15183" x="7145338" y="1793875"/>
          <p14:tracePt t="15191" x="7188200" y="1793875"/>
          <p14:tracePt t="15199" x="7229475" y="1793875"/>
          <p14:tracePt t="15207" x="7264400" y="1793875"/>
          <p14:tracePt t="15215" x="7307263" y="1793875"/>
          <p14:tracePt t="15223" x="7332663" y="1793875"/>
          <p14:tracePt t="15231" x="7358063" y="1793875"/>
          <p14:tracePt t="15239" x="7391400" y="1793875"/>
          <p14:tracePt t="15247" x="7434263" y="1793875"/>
          <p14:tracePt t="15255" x="7467600" y="1801813"/>
          <p14:tracePt t="15263" x="7545388" y="1844675"/>
          <p14:tracePt t="15271" x="7596188" y="1860550"/>
          <p14:tracePt t="15279" x="7672388" y="1903413"/>
          <p14:tracePt t="15287" x="7715250" y="1938338"/>
          <p14:tracePt t="15295" x="7740650" y="1963738"/>
          <p14:tracePt t="15303" x="7766050" y="1989138"/>
          <p14:tracePt t="15311" x="7791450" y="2022475"/>
          <p14:tracePt t="15319" x="7799388" y="2039938"/>
          <p14:tracePt t="15327" x="7816850" y="2055813"/>
          <p14:tracePt t="15335" x="7816850" y="2090738"/>
          <p14:tracePt t="15343" x="7824788" y="2116138"/>
          <p14:tracePt t="15351" x="7824788" y="2159000"/>
          <p14:tracePt t="15359" x="7832725" y="2200275"/>
          <p14:tracePt t="15367" x="7859713" y="2260600"/>
          <p14:tracePt t="15375" x="7859713" y="2311400"/>
          <p14:tracePt t="15383" x="7867650" y="2371725"/>
          <p14:tracePt t="15391" x="7885113" y="2438400"/>
          <p14:tracePt t="15399" x="7910513" y="2532063"/>
          <p14:tracePt t="15407" x="7910513" y="2574925"/>
          <p14:tracePt t="15415" x="7918450" y="2600325"/>
          <p14:tracePt t="15423" x="7918450" y="2625725"/>
          <p14:tracePt t="15431" x="7918450" y="2660650"/>
          <p14:tracePt t="15439" x="7926388" y="2676525"/>
          <p14:tracePt t="15447" x="7926388" y="2686050"/>
          <p14:tracePt t="15455" x="7926388" y="2693988"/>
          <p14:tracePt t="15463" x="7926388" y="2711450"/>
          <p14:tracePt t="15479" x="7926388" y="2744788"/>
          <p14:tracePt t="15495" x="7910513" y="2744788"/>
          <p14:tracePt t="15503" x="7900988" y="2752725"/>
          <p14:tracePt t="15567" x="7893050" y="2752725"/>
          <p14:tracePt t="15583" x="7875588" y="2752725"/>
          <p14:tracePt t="15599" x="7850188" y="2752725"/>
          <p14:tracePt t="15615" x="7832725" y="2744788"/>
          <p14:tracePt t="15623" x="7824788" y="2736850"/>
          <p14:tracePt t="15631" x="7816850" y="2711450"/>
          <p14:tracePt t="15639" x="7799388" y="2693988"/>
          <p14:tracePt t="15647" x="7799388" y="2676525"/>
          <p14:tracePt t="15655" x="7781925" y="2651125"/>
          <p14:tracePt t="15663" x="7756525" y="2617788"/>
          <p14:tracePt t="15671" x="7740650" y="2600325"/>
          <p14:tracePt t="15679" x="7715250" y="2582863"/>
          <p14:tracePt t="15687" x="7688263" y="2557463"/>
          <p14:tracePt t="15695" x="7654925" y="2516188"/>
          <p14:tracePt t="15703" x="7612063" y="2481263"/>
          <p14:tracePt t="15711" x="7570788" y="2447925"/>
          <p14:tracePt t="15719" x="7485063" y="2405063"/>
          <p14:tracePt t="15727" x="7426325" y="2336800"/>
          <p14:tracePt t="15735" x="7348538" y="2293938"/>
          <p14:tracePt t="15743" x="7256463" y="2227263"/>
          <p14:tracePt t="15751" x="7145338" y="2141538"/>
          <p14:tracePt t="15759" x="7026275" y="2073275"/>
          <p14:tracePt t="15767" x="6907213" y="1971675"/>
          <p14:tracePt t="15775" x="6770688" y="1895475"/>
          <p14:tracePt t="15783" x="6592888" y="1784350"/>
          <p14:tracePt t="15791" x="6473825" y="1725613"/>
          <p14:tracePt t="15799" x="6354763" y="1649413"/>
          <p14:tracePt t="15807" x="6278563" y="1597025"/>
          <p14:tracePt t="15815" x="6202363" y="1538288"/>
          <p14:tracePt t="15823" x="6100763" y="1477963"/>
          <p14:tracePt t="15831" x="5989638" y="1427163"/>
          <p14:tracePt t="15838" x="5930900" y="1393825"/>
          <p14:tracePt t="15847" x="5870575" y="1360488"/>
          <p14:tracePt t="15855" x="5776913" y="1308100"/>
          <p14:tracePt t="15863" x="5675313" y="1257300"/>
          <p14:tracePt t="15871" x="5581650" y="1241425"/>
          <p14:tracePt t="15879" x="5472113" y="1198563"/>
          <p14:tracePt t="15887" x="5353050" y="1189038"/>
          <p14:tracePt t="15895" x="5224463" y="1189038"/>
          <p14:tracePt t="15903" x="5097463" y="1189038"/>
          <p14:tracePt t="15911" x="4987925" y="1189038"/>
          <p14:tracePt t="15919" x="4902200" y="1189038"/>
          <p14:tracePt t="15927" x="4818063" y="1189038"/>
          <p14:tracePt t="15935" x="4714875" y="1231900"/>
          <p14:tracePt t="15942" x="4638675" y="1274763"/>
          <p14:tracePt t="15951" x="4605338" y="1282700"/>
          <p14:tracePt t="15959" x="4554538" y="1333500"/>
          <p14:tracePt t="15967" x="4476750" y="1376363"/>
          <p14:tracePt t="15975" x="4410075" y="1427163"/>
          <p14:tracePt t="15983" x="4332288" y="1462088"/>
          <p14:tracePt t="15991" x="4273550" y="1504950"/>
          <p14:tracePt t="15999" x="4214813" y="1555750"/>
          <p14:tracePt t="16007" x="4154488" y="1614488"/>
          <p14:tracePt t="16015" x="4070350" y="1690688"/>
          <p14:tracePt t="16023" x="3992563" y="1751013"/>
          <p14:tracePt t="16031" x="3933825" y="1801813"/>
          <p14:tracePt t="16039" x="3900488" y="1835150"/>
          <p14:tracePt t="16047" x="3865563" y="1878013"/>
          <p14:tracePt t="16055" x="3840163" y="1911350"/>
          <p14:tracePt t="16063" x="3797300" y="1963738"/>
          <p14:tracePt t="16071" x="3781425" y="1997075"/>
          <p14:tracePt t="16079" x="3746500" y="2039938"/>
          <p14:tracePt t="16087" x="3738563" y="2082800"/>
          <p14:tracePt t="16099" x="3729038" y="2133600"/>
          <p14:tracePt t="16103" x="3687763" y="2184400"/>
          <p14:tracePt t="16110" x="3687763" y="2209800"/>
          <p14:tracePt t="16119" x="3687763" y="2243138"/>
          <p14:tracePt t="16127" x="3662363" y="2278063"/>
          <p14:tracePt t="16135" x="3662363" y="2303463"/>
          <p14:tracePt t="16143" x="3662363" y="2328863"/>
          <p14:tracePt t="16151" x="3662363" y="2344738"/>
          <p14:tracePt t="16159" x="3644900" y="2371725"/>
          <p14:tracePt t="16167" x="3644900" y="2387600"/>
          <p14:tracePt t="16175" x="3644900" y="2405063"/>
          <p14:tracePt t="16183" x="3644900" y="2413000"/>
          <p14:tracePt t="16191" x="3644900" y="2430463"/>
          <p14:tracePt t="16207" x="3627438" y="2438400"/>
          <p14:tracePt t="16215" x="3627438" y="2447925"/>
          <p14:tracePt t="16231" x="3627438" y="2463800"/>
          <p14:tracePt t="16287" x="3636963" y="2473325"/>
          <p14:tracePt t="16759" x="3652838" y="2481263"/>
          <p14:tracePt t="16775" x="3678238" y="2481263"/>
          <p14:tracePt t="16783" x="3713163" y="2473325"/>
          <p14:tracePt t="16799" x="3738563" y="2447925"/>
          <p14:tracePt t="16815" x="3756025" y="2447925"/>
          <p14:tracePt t="16823" x="3756025" y="2438400"/>
          <p14:tracePt t="16855" x="3763963" y="2438400"/>
          <p14:tracePt t="16935" x="3771900" y="2430463"/>
          <p14:tracePt t="16943" x="3781425" y="2422525"/>
          <p14:tracePt t="16951" x="3789363" y="2422525"/>
          <p14:tracePt t="16959" x="3797300" y="2422525"/>
          <p14:tracePt t="16967" x="3814763" y="2413000"/>
          <p14:tracePt t="16975" x="3840163" y="2413000"/>
          <p14:tracePt t="16983" x="3865563" y="2405063"/>
          <p14:tracePt t="16991" x="3908425" y="2405063"/>
          <p14:tracePt t="16999" x="3933825" y="2405063"/>
          <p14:tracePt t="17007" x="3976688" y="2405063"/>
          <p14:tracePt t="17015" x="4035425" y="2405063"/>
          <p14:tracePt t="17023" x="4095750" y="2405063"/>
          <p14:tracePt t="17031" x="4154488" y="2405063"/>
          <p14:tracePt t="17039" x="4222750" y="2405063"/>
          <p14:tracePt t="17047" x="4281488" y="2405063"/>
          <p14:tracePt t="17055" x="4341813" y="2405063"/>
          <p14:tracePt t="17063" x="4400550" y="2405063"/>
          <p14:tracePt t="17071" x="4443413" y="2405063"/>
          <p14:tracePt t="17079" x="4529138" y="2405063"/>
          <p14:tracePt t="17087" x="4579938" y="2405063"/>
          <p14:tracePt t="17105" x="4740275" y="2405063"/>
          <p14:tracePt t="17111" x="4800600" y="2405063"/>
          <p14:tracePt t="17119" x="4884738" y="2405063"/>
          <p14:tracePt t="17127" x="4953000" y="2405063"/>
          <p14:tracePt t="17135" x="5054600" y="2405063"/>
          <p14:tracePt t="17143" x="5148263" y="2405063"/>
          <p14:tracePt t="17151" x="5224463" y="2405063"/>
          <p14:tracePt t="17159" x="5310188" y="2405063"/>
          <p14:tracePt t="17167" x="5368925" y="2413000"/>
          <p14:tracePt t="17175" x="5378450" y="2413000"/>
          <p14:tracePt t="17183" x="5386388" y="2413000"/>
          <p14:tracePt t="17191" x="5403850" y="2413000"/>
          <p14:tracePt t="17199" x="5411788" y="2413000"/>
          <p14:tracePt t="17207" x="5421313" y="2413000"/>
          <p14:tracePt t="17215" x="5429250" y="2413000"/>
          <p14:tracePt t="17223" x="5437188" y="2413000"/>
          <p14:tracePt t="17239" x="5462588" y="2413000"/>
          <p14:tracePt t="17271" x="5472113" y="2413000"/>
          <p14:tracePt t="17279" x="5497513" y="2413000"/>
          <p14:tracePt t="17287" x="5497513" y="2405063"/>
          <p14:tracePt t="17303" x="5505450" y="2405063"/>
          <p14:tracePt t="17311" x="5522913" y="2387600"/>
          <p14:tracePt t="17319" x="5538788" y="2387600"/>
          <p14:tracePt t="17335" x="5565775" y="2379663"/>
          <p14:tracePt t="17343" x="5581650" y="2379663"/>
          <p14:tracePt t="17351" x="5607050" y="2371725"/>
          <p14:tracePt t="17359" x="5649913" y="2354263"/>
          <p14:tracePt t="17367" x="5675313" y="2344738"/>
          <p14:tracePt t="17375" x="5700713" y="2344738"/>
          <p14:tracePt t="17383" x="5735638" y="2336800"/>
          <p14:tracePt t="17391" x="5761038" y="2328863"/>
          <p14:tracePt t="17399" x="5776913" y="2319338"/>
          <p14:tracePt t="17407" x="5802313" y="2311400"/>
          <p14:tracePt t="17415" x="5819775" y="2303463"/>
          <p14:tracePt t="17423" x="5853113" y="2293938"/>
          <p14:tracePt t="17431" x="5880100" y="2286000"/>
          <p14:tracePt t="17439" x="5913438" y="2286000"/>
          <p14:tracePt t="17447" x="5930900" y="2268538"/>
          <p14:tracePt t="17455" x="5964238" y="2260600"/>
          <p14:tracePt t="17463" x="5981700" y="2260600"/>
          <p14:tracePt t="17471" x="6015038" y="2260600"/>
          <p14:tracePt t="17478" x="6032500" y="2260600"/>
          <p14:tracePt t="17487" x="6065838" y="2260600"/>
          <p14:tracePt t="17495" x="6091238" y="2260600"/>
          <p14:tracePt t="17503" x="6108700" y="2260600"/>
          <p14:tracePt t="17511" x="6126163" y="2260600"/>
          <p14:tracePt t="17519" x="6142038" y="2260600"/>
          <p14:tracePt t="17527" x="6151563" y="2260600"/>
          <p14:tracePt t="17535" x="6167438" y="2268538"/>
          <p14:tracePt t="17543" x="6210300" y="2286000"/>
          <p14:tracePt t="17551" x="6227763" y="2286000"/>
          <p14:tracePt t="17559" x="6253163" y="2311400"/>
          <p14:tracePt t="17567" x="6286500" y="2328863"/>
          <p14:tracePt t="17575" x="6303963" y="2336800"/>
          <p14:tracePt t="17583" x="6338888" y="2354263"/>
          <p14:tracePt t="17607" x="6346825" y="2354263"/>
          <p14:tracePt t="17615" x="6354763" y="2362200"/>
          <p14:tracePt t="17711" x="6346825" y="2371725"/>
          <p14:tracePt t="17719" x="6303963" y="2413000"/>
          <p14:tracePt t="17727" x="6227763" y="2455863"/>
          <p14:tracePt t="17735" x="6176963" y="2481263"/>
          <p14:tracePt t="17743" x="6126163" y="2516188"/>
          <p14:tracePt t="17751" x="6075363" y="2541588"/>
          <p14:tracePt t="17759" x="6015038" y="2566988"/>
          <p14:tracePt t="17767" x="5964238" y="2592388"/>
          <p14:tracePt t="17775" x="5946775" y="2608263"/>
          <p14:tracePt t="17783" x="5930900" y="2633663"/>
          <p14:tracePt t="17791" x="5913438" y="2651125"/>
          <p14:tracePt t="17799" x="5895975" y="2676525"/>
          <p14:tracePt t="17807" x="5880100" y="2676525"/>
          <p14:tracePt t="17815" x="5862638" y="2693988"/>
          <p14:tracePt t="17823" x="5853113" y="2719388"/>
          <p14:tracePt t="17831" x="5845175" y="2736850"/>
          <p14:tracePt t="17839" x="5837238" y="2752725"/>
          <p14:tracePt t="17847" x="5837238" y="2770188"/>
          <p14:tracePt t="17855" x="5827713" y="2787650"/>
          <p14:tracePt t="17863" x="5827713" y="2805113"/>
          <p14:tracePt t="17871" x="5827713" y="2813050"/>
          <p14:tracePt t="17879" x="5827713" y="2820988"/>
          <p14:tracePt t="17887" x="5827713" y="2838450"/>
          <p14:tracePt t="17895" x="5827713" y="2846388"/>
          <p14:tracePt t="17911" x="5827713" y="2855913"/>
          <p14:tracePt t="17935" x="5827713" y="2871788"/>
          <p14:tracePt t="17943" x="5827713" y="2889250"/>
          <p14:tracePt t="17951" x="5837238" y="2889250"/>
          <p14:tracePt t="17959" x="5862638" y="2906713"/>
          <p14:tracePt t="17967" x="5888038" y="2932113"/>
          <p14:tracePt t="17975" x="5956300" y="2990850"/>
          <p14:tracePt t="17983" x="6007100" y="3025775"/>
          <p14:tracePt t="17991" x="6040438" y="3067050"/>
          <p14:tracePt t="17999" x="6057900" y="3084513"/>
          <p14:tracePt t="18007" x="6075363" y="3094038"/>
          <p14:tracePt t="18015" x="6100763" y="3109913"/>
          <p14:tracePt t="18023" x="6108700" y="3119438"/>
          <p14:tracePt t="18031" x="6116638" y="3127375"/>
          <p14:tracePt t="18039" x="6126163" y="3135313"/>
          <p14:tracePt t="18047" x="6134100" y="3135313"/>
          <p14:tracePt t="18055" x="6134100" y="3144838"/>
          <p14:tracePt t="18071" x="6142038" y="3144838"/>
          <p14:tracePt t="18079" x="6151563" y="3152775"/>
          <p14:tracePt t="18087" x="6151563" y="3160713"/>
          <p14:tracePt t="18103" x="6194425" y="3160713"/>
          <p14:tracePt t="18111" x="6202363" y="3170238"/>
          <p14:tracePt t="18119" x="6210300" y="3178175"/>
          <p14:tracePt t="18127" x="6245225" y="3178175"/>
          <p14:tracePt t="18143" x="6253163" y="3178175"/>
          <p14:tracePt t="18775" x="6261100" y="3178175"/>
          <p14:tracePt t="18783" x="6270625" y="3178175"/>
          <p14:tracePt t="19191" x="6286500" y="3170238"/>
          <p14:tracePt t="19199" x="6296025" y="3160713"/>
          <p14:tracePt t="19207" x="6296025" y="3144838"/>
          <p14:tracePt t="19215" x="6303963" y="3144838"/>
          <p14:tracePt t="19223" x="6311900" y="3135313"/>
          <p14:tracePt t="19231" x="6321425" y="3127375"/>
          <p14:tracePt t="19247" x="6329363" y="3109913"/>
          <p14:tracePt t="19519" x="6338888" y="3101975"/>
          <p14:tracePt t="19535" x="6346825" y="3101975"/>
          <p14:tracePt t="21543" x="6346825" y="3094038"/>
          <p14:tracePt t="21551" x="6346825" y="3084513"/>
          <p14:tracePt t="21559" x="6311900" y="3076575"/>
          <p14:tracePt t="21567" x="6278563" y="3067050"/>
          <p14:tracePt t="21575" x="6253163" y="3067050"/>
          <p14:tracePt t="21583" x="6227763" y="3067050"/>
          <p14:tracePt t="21591" x="6184900" y="3067050"/>
          <p14:tracePt t="21599" x="6134100" y="3067050"/>
          <p14:tracePt t="21606" x="6091238" y="3059113"/>
          <p14:tracePt t="21615" x="6057900" y="3059113"/>
          <p14:tracePt t="21623" x="6032500" y="3059113"/>
          <p14:tracePt t="21631" x="6015038" y="3051175"/>
          <p14:tracePt t="21639" x="5981700" y="3041650"/>
          <p14:tracePt t="21646" x="5972175" y="3041650"/>
          <p14:tracePt t="21655" x="5956300" y="3041650"/>
          <p14:tracePt t="21663" x="5938838" y="3041650"/>
          <p14:tracePt t="21671" x="5913438" y="3041650"/>
          <p14:tracePt t="21679" x="5870575" y="3041650"/>
          <p14:tracePt t="21687" x="5837238" y="3041650"/>
          <p14:tracePt t="21695" x="5811838" y="3041650"/>
          <p14:tracePt t="21703" x="5776913" y="3041650"/>
          <p14:tracePt t="21711" x="5735638" y="3041650"/>
          <p14:tracePt t="21719" x="5692775" y="3051175"/>
          <p14:tracePt t="21727" x="5632450" y="3076575"/>
          <p14:tracePt t="21735" x="5581650" y="3094038"/>
          <p14:tracePt t="21743" x="5548313" y="3101975"/>
          <p14:tracePt t="21751" x="5497513" y="3135313"/>
          <p14:tracePt t="21759" x="5462588" y="3152775"/>
          <p14:tracePt t="21767" x="5429250" y="3160713"/>
          <p14:tracePt t="21774" x="5378450" y="3186113"/>
          <p14:tracePt t="21783" x="5360988" y="3195638"/>
          <p14:tracePt t="21791" x="5310188" y="3221038"/>
          <p14:tracePt t="21799" x="5302250" y="3228975"/>
          <p14:tracePt t="21807" x="5276850" y="3238500"/>
          <p14:tracePt t="21815" x="5249863" y="3246438"/>
          <p14:tracePt t="21831" x="5233988" y="3254375"/>
          <p14:tracePt t="22039" x="5249863" y="3246438"/>
          <p14:tracePt t="22047" x="5292725" y="3228975"/>
          <p14:tracePt t="22054" x="5343525" y="3211513"/>
          <p14:tracePt t="22063" x="5411788" y="3178175"/>
          <p14:tracePt t="22071" x="5480050" y="3152775"/>
          <p14:tracePt t="22079" x="5548313" y="3127375"/>
          <p14:tracePt t="22087" x="5616575" y="3101975"/>
          <p14:tracePt t="22100" x="5708650" y="3094038"/>
          <p14:tracePt t="22103" x="5768975" y="3059113"/>
          <p14:tracePt t="22110" x="5870575" y="3041650"/>
          <p14:tracePt t="22119" x="5930900" y="3016250"/>
          <p14:tracePt t="22127" x="6032500" y="3008313"/>
          <p14:tracePt t="22134" x="6108700" y="3000375"/>
          <p14:tracePt t="22143" x="6219825" y="2982913"/>
          <p14:tracePt t="22150" x="6296025" y="2974975"/>
          <p14:tracePt t="22159" x="6354763" y="2965450"/>
          <p14:tracePt t="22167" x="6415088" y="2957513"/>
          <p14:tracePt t="22175" x="6473825" y="2949575"/>
          <p14:tracePt t="22183" x="6516688" y="2949575"/>
          <p14:tracePt t="22191" x="6559550" y="2932113"/>
          <p14:tracePt t="22199" x="6600825" y="2932113"/>
          <p14:tracePt t="22207" x="6653213" y="2932113"/>
          <p14:tracePt t="22215" x="6694488" y="2932113"/>
          <p14:tracePt t="22223" x="6719888" y="2932113"/>
          <p14:tracePt t="22231" x="6762750" y="2932113"/>
          <p14:tracePt t="22239" x="6813550" y="2932113"/>
          <p14:tracePt t="22247" x="6856413" y="2932113"/>
          <p14:tracePt t="22255" x="6899275" y="2949575"/>
          <p14:tracePt t="22263" x="6924675" y="2965450"/>
          <p14:tracePt t="22271" x="6958013" y="2982913"/>
          <p14:tracePt t="22279" x="6975475" y="2982913"/>
          <p14:tracePt t="22287" x="6992938" y="2990850"/>
          <p14:tracePt t="22295" x="7000875" y="3000375"/>
          <p14:tracePt t="22311" x="7018338" y="3008313"/>
          <p14:tracePt t="22318" x="7026275" y="3016250"/>
          <p14:tracePt t="22326" x="7051675" y="3051175"/>
          <p14:tracePt t="22335" x="7059613" y="3076575"/>
          <p14:tracePt t="22343" x="7094538" y="3101975"/>
          <p14:tracePt t="22351" x="7119938" y="3152775"/>
          <p14:tracePt t="22359" x="7162800" y="3221038"/>
          <p14:tracePt t="22367" x="7188200" y="3238500"/>
          <p14:tracePt t="22375" x="7204075" y="3263900"/>
          <p14:tracePt t="22383" x="7239000" y="3297238"/>
          <p14:tracePt t="22391" x="7239000" y="3314700"/>
          <p14:tracePt t="22399" x="7246938" y="3330575"/>
          <p14:tracePt t="22415" x="7246938" y="3340100"/>
          <p14:tracePt t="22431" x="7246938" y="3348038"/>
          <p14:tracePt t="22447" x="7264400" y="3355975"/>
          <p14:tracePt t="22471" x="7272338" y="3365500"/>
          <p14:tracePt t="22615" x="7264400" y="3365500"/>
          <p14:tracePt t="22631" x="7246938" y="3365500"/>
          <p14:tracePt t="22647" x="7239000" y="3365500"/>
          <p14:tracePt t="22655" x="7229475" y="3365500"/>
          <p14:tracePt t="22791" x="7221538" y="3373438"/>
          <p14:tracePt t="23295" x="7204075" y="3373438"/>
          <p14:tracePt t="23303" x="7196138" y="3382963"/>
          <p14:tracePt t="23311" x="7170738" y="3390900"/>
          <p14:tracePt t="23319" x="7137400" y="3408363"/>
          <p14:tracePt t="23327" x="7094538" y="3416300"/>
          <p14:tracePt t="23334" x="7034213" y="3424238"/>
          <p14:tracePt t="23343" x="6958013" y="3459163"/>
          <p14:tracePt t="23351" x="6899275" y="3467100"/>
          <p14:tracePt t="23359" x="6823075" y="3475038"/>
          <p14:tracePt t="23367" x="6745288" y="3517900"/>
          <p14:tracePt t="23375" x="6669088" y="3535363"/>
          <p14:tracePt t="23383" x="6626225" y="3560763"/>
          <p14:tracePt t="23391" x="6575425" y="3568700"/>
          <p14:tracePt t="23399" x="6516688" y="3594100"/>
          <p14:tracePt t="23407" x="6483350" y="3594100"/>
          <p14:tracePt t="23415" x="6430963" y="3594100"/>
          <p14:tracePt t="23423" x="6372225" y="3594100"/>
          <p14:tracePt t="23431" x="6329363" y="3594100"/>
          <p14:tracePt t="23439" x="6286500" y="3594100"/>
          <p14:tracePt t="23447" x="6227763" y="3594100"/>
          <p14:tracePt t="23455" x="6184900" y="3586163"/>
          <p14:tracePt t="23463" x="6108700" y="3586163"/>
          <p14:tracePt t="23471" x="6049963" y="3568700"/>
          <p14:tracePt t="23479" x="6015038" y="3568700"/>
          <p14:tracePt t="23487" x="5972175" y="3568700"/>
          <p14:tracePt t="23495" x="5938838" y="3568700"/>
          <p14:tracePt t="23502" x="5913438" y="3568700"/>
          <p14:tracePt t="23511" x="5888038" y="3568700"/>
          <p14:tracePt t="23519" x="5870575" y="3568700"/>
          <p14:tracePt t="23527" x="5845175" y="3568700"/>
          <p14:tracePt t="23535" x="5819775" y="3568700"/>
          <p14:tracePt t="23543" x="5794375" y="3568700"/>
          <p14:tracePt t="23551" x="5786438" y="3568700"/>
          <p14:tracePt t="23559" x="5761038" y="3560763"/>
          <p14:tracePt t="23583" x="5743575" y="3560763"/>
          <p14:tracePt t="23623" x="5735638" y="3560763"/>
          <p14:tracePt t="23679" x="5726113" y="3560763"/>
          <p14:tracePt t="24111" x="5718175" y="3560763"/>
          <p14:tracePt t="24119" x="5700713" y="3560763"/>
          <p14:tracePt t="24127" x="5675313" y="3560763"/>
          <p14:tracePt t="24135" x="5657850" y="3560763"/>
          <p14:tracePt t="24143" x="5616575" y="3560763"/>
          <p14:tracePt t="24151" x="5565775" y="3552825"/>
          <p14:tracePt t="24159" x="5522913" y="3543300"/>
          <p14:tracePt t="24167" x="5480050" y="3543300"/>
          <p14:tracePt t="24175" x="5454650" y="3543300"/>
          <p14:tracePt t="24183" x="5411788" y="3527425"/>
          <p14:tracePt t="24191" x="5386388" y="3517900"/>
          <p14:tracePt t="24199" x="5360988" y="3517900"/>
          <p14:tracePt t="24215" x="5335588" y="3517900"/>
          <p14:tracePt t="24223" x="5327650" y="3509963"/>
          <p14:tracePt t="24247" x="5302250" y="3502025"/>
          <p14:tracePt t="24263" x="5292725" y="3492500"/>
          <p14:tracePt t="24271" x="5284788" y="3492500"/>
          <p14:tracePt t="24287" x="5276850" y="3492500"/>
          <p14:tracePt t="24295" x="5267325" y="3484563"/>
          <p14:tracePt t="24311" x="5267325" y="3475038"/>
          <p14:tracePt t="24327" x="5249863" y="3475038"/>
          <p14:tracePt t="27423" x="5241925" y="3475038"/>
          <p14:tracePt t="28623" x="5233988" y="34750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67944BB6-13DF-49FA-8B6F-4B611DAF12A0}"/>
              </a:ext>
            </a:extLst>
          </p:cNvPr>
          <p:cNvSpPr/>
          <p:nvPr/>
        </p:nvSpPr>
        <p:spPr>
          <a:xfrm>
            <a:off x="7243011" y="1684421"/>
            <a:ext cx="3152273" cy="36094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53477BF-B333-4702-8D8D-5DD328403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Paradigma de programação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43CF9F8-8C91-4328-AE50-98A3BBA35EA6}"/>
              </a:ext>
            </a:extLst>
          </p:cNvPr>
          <p:cNvSpPr/>
          <p:nvPr/>
        </p:nvSpPr>
        <p:spPr>
          <a:xfrm>
            <a:off x="2069430" y="1957136"/>
            <a:ext cx="2646947" cy="1143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/>
              <a:t>dados</a:t>
            </a:r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A6000B7C-9985-4EAD-B1E0-A5563E040073}"/>
              </a:ext>
            </a:extLst>
          </p:cNvPr>
          <p:cNvSpPr/>
          <p:nvPr/>
        </p:nvSpPr>
        <p:spPr>
          <a:xfrm>
            <a:off x="2069430" y="3737813"/>
            <a:ext cx="2646947" cy="1143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/>
              <a:t>funções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0FEEC21-AFFB-4E02-B671-C1BC8A9B59DE}"/>
              </a:ext>
            </a:extLst>
          </p:cNvPr>
          <p:cNvSpPr/>
          <p:nvPr/>
        </p:nvSpPr>
        <p:spPr>
          <a:xfrm>
            <a:off x="7475625" y="1957136"/>
            <a:ext cx="2646947" cy="1143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/>
              <a:t>dados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455EEFC-488D-429F-B5F6-A88722A0D1F8}"/>
              </a:ext>
            </a:extLst>
          </p:cNvPr>
          <p:cNvSpPr/>
          <p:nvPr/>
        </p:nvSpPr>
        <p:spPr>
          <a:xfrm>
            <a:off x="7475625" y="3737813"/>
            <a:ext cx="2646947" cy="1143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/>
              <a:t>funções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3F4DB4E-B8D8-44BD-91DD-D3A1D69B9C86}"/>
              </a:ext>
            </a:extLst>
          </p:cNvPr>
          <p:cNvSpPr txBox="1"/>
          <p:nvPr/>
        </p:nvSpPr>
        <p:spPr>
          <a:xfrm>
            <a:off x="1869184" y="5518490"/>
            <a:ext cx="30474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Paradigma Estruturado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B0378FA-8700-4B5F-9091-EADF62B220AC}"/>
              </a:ext>
            </a:extLst>
          </p:cNvPr>
          <p:cNvSpPr txBox="1"/>
          <p:nvPr/>
        </p:nvSpPr>
        <p:spPr>
          <a:xfrm>
            <a:off x="6772048" y="5560678"/>
            <a:ext cx="409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Paradigma Orientado a Objetos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E4986FC-F074-4D41-B48F-36793F65ED61}"/>
              </a:ext>
            </a:extLst>
          </p:cNvPr>
          <p:cNvSpPr txBox="1"/>
          <p:nvPr/>
        </p:nvSpPr>
        <p:spPr>
          <a:xfrm>
            <a:off x="5029970" y="6049108"/>
            <a:ext cx="2132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Elaborado pela professora.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43FAB3C-22CE-49E8-9B18-04FADCE66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3</a:t>
            </a:fld>
            <a:endParaRPr lang="pt-BR" dirty="0"/>
          </a:p>
        </p:txBody>
      </p:sp>
      <p:pic>
        <p:nvPicPr>
          <p:cNvPr id="15" name="Áudio 14">
            <a:hlinkClick r:id="" action="ppaction://media"/>
            <a:extLst>
              <a:ext uri="{FF2B5EF4-FFF2-40B4-BE49-F238E27FC236}">
                <a16:creationId xmlns:a16="http://schemas.microsoft.com/office/drawing/2014/main" id="{390FD758-CB50-41B4-8635-09B2FD14F1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6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170"/>
    </mc:Choice>
    <mc:Fallback xmlns="">
      <p:transition spd="slow" advTm="50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178" x="5216525" y="3475038"/>
          <p14:tracePt t="3185" x="5148263" y="3424238"/>
          <p14:tracePt t="3193" x="5114925" y="3398838"/>
          <p14:tracePt t="3201" x="5046663" y="3373438"/>
          <p14:tracePt t="3209" x="4995863" y="3314700"/>
          <p14:tracePt t="3217" x="4962525" y="3289300"/>
          <p14:tracePt t="3225" x="4935538" y="3271838"/>
          <p14:tracePt t="3233" x="4902200" y="3254375"/>
          <p14:tracePt t="3241" x="4868863" y="3228975"/>
          <p14:tracePt t="3249" x="4859338" y="3211513"/>
          <p14:tracePt t="3257" x="4843463" y="3195638"/>
          <p14:tracePt t="3265" x="4826000" y="3178175"/>
          <p14:tracePt t="3273" x="4818063" y="3160713"/>
          <p14:tracePt t="3281" x="4775200" y="3127375"/>
          <p14:tracePt t="3289" x="4740275" y="3084513"/>
          <p14:tracePt t="3297" x="4732338" y="3067050"/>
          <p14:tracePt t="3305" x="4699000" y="3025775"/>
          <p14:tracePt t="3313" x="4630738" y="3008313"/>
          <p14:tracePt t="3322" x="4570413" y="2974975"/>
          <p14:tracePt t="3329" x="4476750" y="2932113"/>
          <p14:tracePt t="3337" x="4443413" y="2914650"/>
          <p14:tracePt t="3345" x="4341813" y="2863850"/>
          <p14:tracePt t="3353" x="4265613" y="2846388"/>
          <p14:tracePt t="3361" x="4205288" y="2820988"/>
          <p14:tracePt t="3369" x="4146550" y="2805113"/>
          <p14:tracePt t="3377" x="4103688" y="2805113"/>
          <p14:tracePt t="3385" x="4052888" y="2787650"/>
          <p14:tracePt t="3394" x="4017963" y="2778125"/>
          <p14:tracePt t="3401" x="3984625" y="2778125"/>
          <p14:tracePt t="3409" x="3959225" y="2778125"/>
          <p14:tracePt t="3417" x="3941763" y="2778125"/>
          <p14:tracePt t="3425" x="3933825" y="2778125"/>
          <p14:tracePt t="3433" x="3925888" y="2778125"/>
          <p14:tracePt t="3442" x="3908425" y="2778125"/>
          <p14:tracePt t="3465" x="3890963" y="2787650"/>
          <p14:tracePt t="3473" x="3883025" y="2795588"/>
          <p14:tracePt t="3481" x="3857625" y="2805113"/>
          <p14:tracePt t="3490" x="3840163" y="2813050"/>
          <p14:tracePt t="3497" x="3832225" y="2813050"/>
          <p14:tracePt t="3506" x="3814763" y="2820988"/>
          <p14:tracePt t="3521" x="3797300" y="2820988"/>
          <p14:tracePt t="3537" x="3789363" y="2830513"/>
          <p14:tracePt t="3554" x="3771900" y="2846388"/>
          <p14:tracePt t="3569" x="3763963" y="2846388"/>
          <p14:tracePt t="3585" x="3763963" y="2855913"/>
          <p14:tracePt t="3593" x="3756025" y="2863850"/>
          <p14:tracePt t="3601" x="3756025" y="2871788"/>
          <p14:tracePt t="3609" x="3746500" y="2881313"/>
          <p14:tracePt t="3617" x="3729038" y="2897188"/>
          <p14:tracePt t="3625" x="3729038" y="2906713"/>
          <p14:tracePt t="3633" x="3729038" y="2914650"/>
          <p14:tracePt t="3641" x="3721100" y="2932113"/>
          <p14:tracePt t="3649" x="3721100" y="2949575"/>
          <p14:tracePt t="3658" x="3721100" y="2957513"/>
          <p14:tracePt t="3665" x="3721100" y="2982913"/>
          <p14:tracePt t="3682" x="3729038" y="3000375"/>
          <p14:tracePt t="3689" x="3756025" y="3016250"/>
          <p14:tracePt t="3697" x="3763963" y="3025775"/>
          <p14:tracePt t="3705" x="3789363" y="3033713"/>
          <p14:tracePt t="3714" x="3806825" y="3033713"/>
          <p14:tracePt t="3737" x="3814763" y="3033713"/>
          <p14:tracePt t="3761" x="3822700" y="3033713"/>
          <p14:tracePt t="3777" x="3832225" y="3033713"/>
          <p14:tracePt t="3785" x="3840163" y="3033713"/>
          <p14:tracePt t="3794" x="3857625" y="3033713"/>
          <p14:tracePt t="3801" x="3873500" y="3033713"/>
          <p14:tracePt t="3809" x="3916363" y="3033713"/>
          <p14:tracePt t="3817" x="3951288" y="3033713"/>
          <p14:tracePt t="3825" x="3967163" y="3033713"/>
          <p14:tracePt t="3833" x="4035425" y="3033713"/>
          <p14:tracePt t="3842" x="4095750" y="3033713"/>
          <p14:tracePt t="3849" x="4154488" y="3033713"/>
          <p14:tracePt t="3858" x="4230688" y="3000375"/>
          <p14:tracePt t="3865" x="4265613" y="2990850"/>
          <p14:tracePt t="3873" x="4298950" y="2982913"/>
          <p14:tracePt t="3881" x="4341813" y="2957513"/>
          <p14:tracePt t="3889" x="4367213" y="2940050"/>
          <p14:tracePt t="3898" x="4375150" y="2940050"/>
          <p14:tracePt t="3905" x="4384675" y="2922588"/>
          <p14:tracePt t="3921" x="4384675" y="2914650"/>
          <p14:tracePt t="3929" x="4384675" y="2906713"/>
          <p14:tracePt t="3945" x="4384675" y="2889250"/>
          <p14:tracePt t="3953" x="4384675" y="2881313"/>
          <p14:tracePt t="3961" x="4384675" y="2863850"/>
          <p14:tracePt t="3969" x="4384675" y="2846388"/>
          <p14:tracePt t="3977" x="4375150" y="2813050"/>
          <p14:tracePt t="3985" x="4367213" y="2778125"/>
          <p14:tracePt t="3993" x="4349750" y="2744788"/>
          <p14:tracePt t="4001" x="4324350" y="2686050"/>
          <p14:tracePt t="4009" x="4291013" y="2633663"/>
          <p14:tracePt t="4017" x="4256088" y="2600325"/>
          <p14:tracePt t="4026" x="4214813" y="2549525"/>
          <p14:tracePt t="4033" x="4187825" y="2506663"/>
          <p14:tracePt t="4041" x="4129088" y="2455863"/>
          <p14:tracePt t="4050" x="4078288" y="2413000"/>
          <p14:tracePt t="4057" x="4044950" y="2387600"/>
          <p14:tracePt t="4065" x="3992563" y="2354263"/>
          <p14:tracePt t="4073" x="3941763" y="2319338"/>
          <p14:tracePt t="4094" x="3822700" y="2278063"/>
          <p14:tracePt t="4097" x="3814763" y="2268538"/>
          <p14:tracePt t="4105" x="3797300" y="2268538"/>
          <p14:tracePt t="4113" x="3763963" y="2268538"/>
          <p14:tracePt t="4121" x="3746500" y="2268538"/>
          <p14:tracePt t="4129" x="3703638" y="2268538"/>
          <p14:tracePt t="4137" x="3678238" y="2268538"/>
          <p14:tracePt t="4145" x="3619500" y="2268538"/>
          <p14:tracePt t="4154" x="3576638" y="2268538"/>
          <p14:tracePt t="4161" x="3517900" y="2268538"/>
          <p14:tracePt t="4169" x="3424238" y="2286000"/>
          <p14:tracePt t="4177" x="3305175" y="2293938"/>
          <p14:tracePt t="4185" x="3203575" y="2303463"/>
          <p14:tracePt t="4194" x="3143250" y="2336800"/>
          <p14:tracePt t="4201" x="3092450" y="2354263"/>
          <p14:tracePt t="4210" x="3049588" y="2371725"/>
          <p14:tracePt t="4217" x="3033713" y="2387600"/>
          <p14:tracePt t="4225" x="2998788" y="2422525"/>
          <p14:tracePt t="4234" x="2998788" y="2438400"/>
          <p14:tracePt t="4241" x="2990850" y="2463800"/>
          <p14:tracePt t="4249" x="2990850" y="2473325"/>
          <p14:tracePt t="4257" x="2990850" y="2489200"/>
          <p14:tracePt t="4265" x="2990850" y="2498725"/>
          <p14:tracePt t="4281" x="2990850" y="2506663"/>
          <p14:tracePt t="4289" x="2990850" y="2524125"/>
          <p14:tracePt t="4297" x="2990850" y="2532063"/>
          <p14:tracePt t="4305" x="2990850" y="2557463"/>
          <p14:tracePt t="4313" x="2998788" y="2582863"/>
          <p14:tracePt t="4321" x="2998788" y="2592388"/>
          <p14:tracePt t="4329" x="2998788" y="2608263"/>
          <p14:tracePt t="4337" x="3008313" y="2643188"/>
          <p14:tracePt t="4345" x="3024188" y="2668588"/>
          <p14:tracePt t="4353" x="3033713" y="2686050"/>
          <p14:tracePt t="4361" x="3059113" y="2711450"/>
          <p14:tracePt t="4369" x="3084513" y="2736850"/>
          <p14:tracePt t="4378" x="3100388" y="2752725"/>
          <p14:tracePt t="4385" x="3109913" y="2770188"/>
          <p14:tracePt t="4393" x="3127375" y="2778125"/>
          <p14:tracePt t="4402" x="3160713" y="2795588"/>
          <p14:tracePt t="4409" x="3178175" y="2805113"/>
          <p14:tracePt t="4417" x="3211513" y="2820988"/>
          <p14:tracePt t="4425" x="3236913" y="2838450"/>
          <p14:tracePt t="4433" x="3254375" y="2846388"/>
          <p14:tracePt t="4441" x="3279775" y="2855913"/>
          <p14:tracePt t="4449" x="3297238" y="2855913"/>
          <p14:tracePt t="4457" x="3338513" y="2863850"/>
          <p14:tracePt t="4465" x="3363913" y="2863850"/>
          <p14:tracePt t="4473" x="3414713" y="2863850"/>
          <p14:tracePt t="4481" x="3449638" y="2863850"/>
          <p14:tracePt t="4489" x="3492500" y="2863850"/>
          <p14:tracePt t="4497" x="3533775" y="2863850"/>
          <p14:tracePt t="4506" x="3568700" y="2863850"/>
          <p14:tracePt t="4513" x="3627438" y="2830513"/>
          <p14:tracePt t="4521" x="3636963" y="2820988"/>
          <p14:tracePt t="4529" x="3687763" y="2778125"/>
          <p14:tracePt t="4537" x="3721100" y="2770188"/>
          <p14:tracePt t="4546" x="3729038" y="2736850"/>
          <p14:tracePt t="4553" x="3756025" y="2693988"/>
          <p14:tracePt t="4562" x="3763963" y="2668588"/>
          <p14:tracePt t="4569" x="3781425" y="2625725"/>
          <p14:tracePt t="4577" x="3797300" y="2608263"/>
          <p14:tracePt t="4586" x="3806825" y="2574925"/>
          <p14:tracePt t="4593" x="3806825" y="2549525"/>
          <p14:tracePt t="4601" x="3806825" y="2532063"/>
          <p14:tracePt t="4609" x="3806825" y="2506663"/>
          <p14:tracePt t="4617" x="3806825" y="2489200"/>
          <p14:tracePt t="4625" x="3806825" y="2481263"/>
          <p14:tracePt t="4633" x="3789363" y="2463800"/>
          <p14:tracePt t="4641" x="3781425" y="2430463"/>
          <p14:tracePt t="4649" x="3771900" y="2422525"/>
          <p14:tracePt t="4657" x="3756025" y="2405063"/>
          <p14:tracePt t="4665" x="3729038" y="2387600"/>
          <p14:tracePt t="4673" x="3713163" y="2379663"/>
          <p14:tracePt t="4681" x="3687763" y="2371725"/>
          <p14:tracePt t="4689" x="3678238" y="2354263"/>
          <p14:tracePt t="4697" x="3644900" y="2336800"/>
          <p14:tracePt t="4705" x="3611563" y="2328863"/>
          <p14:tracePt t="4713" x="3576638" y="2311400"/>
          <p14:tracePt t="4721" x="3568700" y="2303463"/>
          <p14:tracePt t="4730" x="3551238" y="2293938"/>
          <p14:tracePt t="4737" x="3533775" y="2293938"/>
          <p14:tracePt t="4745" x="3517900" y="2278063"/>
          <p14:tracePt t="4753" x="3492500" y="2278063"/>
          <p14:tracePt t="4769" x="3467100" y="2278063"/>
          <p14:tracePt t="4777" x="3457575" y="2278063"/>
          <p14:tracePt t="4802" x="3441700" y="2278063"/>
          <p14:tracePt t="4809" x="3432175" y="2286000"/>
          <p14:tracePt t="4817" x="3424238" y="2286000"/>
          <p14:tracePt t="4825" x="3414713" y="2293938"/>
          <p14:tracePt t="4833" x="3406775" y="2311400"/>
          <p14:tracePt t="4849" x="3406775" y="2336800"/>
          <p14:tracePt t="4857" x="3398838" y="2344738"/>
          <p14:tracePt t="4865" x="3389313" y="2362200"/>
          <p14:tracePt t="4873" x="3389313" y="2371725"/>
          <p14:tracePt t="4881" x="3389313" y="2379663"/>
          <p14:tracePt t="4889" x="3389313" y="2397125"/>
          <p14:tracePt t="4898" x="3389313" y="2405063"/>
          <p14:tracePt t="4905" x="3389313" y="2413000"/>
          <p14:tracePt t="4914" x="3389313" y="2422525"/>
          <p14:tracePt t="4929" x="3398838" y="2438400"/>
          <p14:tracePt t="4953" x="3424238" y="2438400"/>
          <p14:tracePt t="4961" x="3432175" y="2438400"/>
          <p14:tracePt t="4969" x="3457575" y="2438400"/>
          <p14:tracePt t="4978" x="3475038" y="2438400"/>
          <p14:tracePt t="4986" x="3482975" y="2438400"/>
          <p14:tracePt t="4993" x="3500438" y="2438400"/>
          <p14:tracePt t="5009" x="3517900" y="2438400"/>
          <p14:tracePt t="5026" x="3533775" y="2438400"/>
          <p14:tracePt t="5041" x="3543300" y="2438400"/>
          <p14:tracePt t="5057" x="3551238" y="2430463"/>
          <p14:tracePt t="5065" x="3568700" y="2422525"/>
          <p14:tracePt t="5083" x="3568700" y="2413000"/>
          <p14:tracePt t="5106" x="3568700" y="2405063"/>
          <p14:tracePt t="5121" x="3568700" y="2397125"/>
          <p14:tracePt t="5137" x="3568700" y="2387600"/>
          <p14:tracePt t="5369" x="3576638" y="2397125"/>
          <p14:tracePt t="5386" x="3594100" y="2422525"/>
          <p14:tracePt t="5393" x="3602038" y="2422525"/>
          <p14:tracePt t="5401" x="3602038" y="2438400"/>
          <p14:tracePt t="5409" x="3602038" y="2455863"/>
          <p14:tracePt t="5417" x="3611563" y="2473325"/>
          <p14:tracePt t="5425" x="3611563" y="2506663"/>
          <p14:tracePt t="5434" x="3627438" y="2541588"/>
          <p14:tracePt t="5441" x="3636963" y="2574925"/>
          <p14:tracePt t="5449" x="3662363" y="2633663"/>
          <p14:tracePt t="5457" x="3678238" y="2727325"/>
          <p14:tracePt t="5466" x="3703638" y="2813050"/>
          <p14:tracePt t="5474" x="3738563" y="2889250"/>
          <p14:tracePt t="5481" x="3756025" y="2949575"/>
          <p14:tracePt t="5489" x="3797300" y="3041650"/>
          <p14:tracePt t="5497" x="3857625" y="3119438"/>
          <p14:tracePt t="5505" x="3873500" y="3170238"/>
          <p14:tracePt t="5513" x="3916363" y="3228975"/>
          <p14:tracePt t="5521" x="3933825" y="3263900"/>
          <p14:tracePt t="5529" x="3941763" y="3289300"/>
          <p14:tracePt t="5537" x="3959225" y="3314700"/>
          <p14:tracePt t="5545" x="3976688" y="3348038"/>
          <p14:tracePt t="5553" x="3984625" y="3365500"/>
          <p14:tracePt t="5561" x="3992563" y="3398838"/>
          <p14:tracePt t="5569" x="3992563" y="3424238"/>
          <p14:tracePt t="5577" x="4002088" y="3449638"/>
          <p14:tracePt t="5585" x="4010025" y="3484563"/>
          <p14:tracePt t="5593" x="4027488" y="3517900"/>
          <p14:tracePt t="5602" x="4035425" y="3552825"/>
          <p14:tracePt t="5609" x="4044950" y="3578225"/>
          <p14:tracePt t="5619" x="4044950" y="3586163"/>
          <p14:tracePt t="5625" x="4052888" y="3611563"/>
          <p14:tracePt t="5633" x="4052888" y="3619500"/>
          <p14:tracePt t="5641" x="4052888" y="3636963"/>
          <p14:tracePt t="5658" x="4052888" y="3646488"/>
          <p14:tracePt t="5778" x="4044950" y="3654425"/>
          <p14:tracePt t="5785" x="4002088" y="3654425"/>
          <p14:tracePt t="5793" x="3967163" y="3646488"/>
          <p14:tracePt t="5801" x="3933825" y="3629025"/>
          <p14:tracePt t="5809" x="3883025" y="3594100"/>
          <p14:tracePt t="5817" x="3848100" y="3578225"/>
          <p14:tracePt t="5826" x="3797300" y="3568700"/>
          <p14:tracePt t="5834" x="3781425" y="3568700"/>
          <p14:tracePt t="5841" x="3756025" y="3568700"/>
          <p14:tracePt t="5849" x="3721100" y="3568700"/>
          <p14:tracePt t="5857" x="3703638" y="3552825"/>
          <p14:tracePt t="5865" x="3678238" y="3552825"/>
          <p14:tracePt t="5874" x="3644900" y="3552825"/>
          <p14:tracePt t="5881" x="3602038" y="3552825"/>
          <p14:tracePt t="5889" x="3543300" y="3568700"/>
          <p14:tracePt t="5897" x="3482975" y="3594100"/>
          <p14:tracePt t="5905" x="3432175" y="3611563"/>
          <p14:tracePt t="5913" x="3355975" y="3646488"/>
          <p14:tracePt t="5921" x="3305175" y="3671888"/>
          <p14:tracePt t="5929" x="3228975" y="3713163"/>
          <p14:tracePt t="5937" x="3186113" y="3730625"/>
          <p14:tracePt t="5945" x="3135313" y="3756025"/>
          <p14:tracePt t="5954" x="3059113" y="3781425"/>
          <p14:tracePt t="5962" x="2998788" y="3824288"/>
          <p14:tracePt t="5970" x="2955925" y="3867150"/>
          <p14:tracePt t="5977" x="2930525" y="3883025"/>
          <p14:tracePt t="5985" x="2914650" y="3908425"/>
          <p14:tracePt t="5993" x="2905125" y="3925888"/>
          <p14:tracePt t="6001" x="2905125" y="3943350"/>
          <p14:tracePt t="6010" x="2889250" y="3976688"/>
          <p14:tracePt t="6017" x="2889250" y="3986213"/>
          <p14:tracePt t="6026" x="2889250" y="4011613"/>
          <p14:tracePt t="6033" x="2889250" y="4027488"/>
          <p14:tracePt t="6042" x="2889250" y="4037013"/>
          <p14:tracePt t="6049" x="2889250" y="4052888"/>
          <p14:tracePt t="6057" x="2889250" y="4070350"/>
          <p14:tracePt t="6065" x="2889250" y="4095750"/>
          <p14:tracePt t="6073" x="2889250" y="4130675"/>
          <p14:tracePt t="6082" x="2889250" y="4164013"/>
          <p14:tracePt t="6089" x="2914650" y="4197350"/>
          <p14:tracePt t="6097" x="2930525" y="4249738"/>
          <p14:tracePt t="6105" x="2955925" y="4283075"/>
          <p14:tracePt t="6113" x="2990850" y="4333875"/>
          <p14:tracePt t="6121" x="3033713" y="4394200"/>
          <p14:tracePt t="6129" x="3084513" y="4460875"/>
          <p14:tracePt t="6138" x="3127375" y="4495800"/>
          <p14:tracePt t="6146" x="3160713" y="4538663"/>
          <p14:tracePt t="6153" x="3211513" y="4554538"/>
          <p14:tracePt t="6161" x="3236913" y="4572000"/>
          <p14:tracePt t="6169" x="3270250" y="4589463"/>
          <p14:tracePt t="6178" x="3297238" y="4605338"/>
          <p14:tracePt t="6185" x="3338513" y="4614863"/>
          <p14:tracePt t="6194" x="3398838" y="4622800"/>
          <p14:tracePt t="6201" x="3457575" y="4657725"/>
          <p14:tracePt t="6210" x="3543300" y="4657725"/>
          <p14:tracePt t="6217" x="3627438" y="4665663"/>
          <p14:tracePt t="6225" x="3703638" y="4673600"/>
          <p14:tracePt t="6233" x="3806825" y="4673600"/>
          <p14:tracePt t="6241" x="3857625" y="4673600"/>
          <p14:tracePt t="6249" x="3916363" y="4673600"/>
          <p14:tracePt t="6257" x="3976688" y="4673600"/>
          <p14:tracePt t="6265" x="4027488" y="4657725"/>
          <p14:tracePt t="6273" x="4052888" y="4640263"/>
          <p14:tracePt t="6281" x="4060825" y="4630738"/>
          <p14:tracePt t="6289" x="4095750" y="4614863"/>
          <p14:tracePt t="6306" x="4103688" y="4589463"/>
          <p14:tracePt t="6313" x="4103688" y="4579938"/>
          <p14:tracePt t="6322" x="4121150" y="4572000"/>
          <p14:tracePt t="6329" x="4121150" y="4554538"/>
          <p14:tracePt t="6337" x="4121150" y="4546600"/>
          <p14:tracePt t="6346" x="4121150" y="4521200"/>
          <p14:tracePt t="6353" x="4121150" y="4503738"/>
          <p14:tracePt t="6361" x="4111625" y="4495800"/>
          <p14:tracePt t="6369" x="4103688" y="4470400"/>
          <p14:tracePt t="6377" x="4086225" y="4445000"/>
          <p14:tracePt t="6385" x="4070350" y="4419600"/>
          <p14:tracePt t="6394" x="4044950" y="4384675"/>
          <p14:tracePt t="6401" x="4010025" y="4351338"/>
          <p14:tracePt t="6409" x="3984625" y="4325938"/>
          <p14:tracePt t="6417" x="3941763" y="4283075"/>
          <p14:tracePt t="6425" x="3883025" y="4240213"/>
          <p14:tracePt t="6433" x="3789363" y="4181475"/>
          <p14:tracePt t="6441" x="3713163" y="4138613"/>
          <p14:tracePt t="6449" x="3636963" y="4105275"/>
          <p14:tracePt t="6457" x="3559175" y="4079875"/>
          <p14:tracePt t="6465" x="3500438" y="4052888"/>
          <p14:tracePt t="6473" x="3441700" y="4037013"/>
          <p14:tracePt t="6481" x="3381375" y="4037013"/>
          <p14:tracePt t="6490" x="3330575" y="4027488"/>
          <p14:tracePt t="6497" x="3270250" y="4019550"/>
          <p14:tracePt t="6505" x="3228975" y="4019550"/>
          <p14:tracePt t="6513" x="3194050" y="4019550"/>
          <p14:tracePt t="6521" x="3178175" y="4019550"/>
          <p14:tracePt t="6529" x="3143250" y="4019550"/>
          <p14:tracePt t="6537" x="3117850" y="4019550"/>
          <p14:tracePt t="6545" x="3109913" y="4019550"/>
          <p14:tracePt t="6553" x="3084513" y="4019550"/>
          <p14:tracePt t="6561" x="3059113" y="4037013"/>
          <p14:tracePt t="6569" x="3033713" y="4070350"/>
          <p14:tracePt t="6577" x="3016250" y="4095750"/>
          <p14:tracePt t="6585" x="2990850" y="4121150"/>
          <p14:tracePt t="6593" x="2965450" y="4171950"/>
          <p14:tracePt t="6601" x="2930525" y="4224338"/>
          <p14:tracePt t="6609" x="2922588" y="4240213"/>
          <p14:tracePt t="6617" x="2914650" y="4275138"/>
          <p14:tracePt t="6625" x="2905125" y="4300538"/>
          <p14:tracePt t="6633" x="2905125" y="4325938"/>
          <p14:tracePt t="6641" x="2905125" y="4368800"/>
          <p14:tracePt t="6649" x="2905125" y="4376738"/>
          <p14:tracePt t="6658" x="2905125" y="4402138"/>
          <p14:tracePt t="6665" x="2905125" y="4435475"/>
          <p14:tracePt t="6674" x="2930525" y="4460875"/>
          <p14:tracePt t="6681" x="2947988" y="4478338"/>
          <p14:tracePt t="6689" x="2955925" y="4486275"/>
          <p14:tracePt t="6697" x="2973388" y="4503738"/>
          <p14:tracePt t="6705" x="2982913" y="4503738"/>
          <p14:tracePt t="6713" x="2990850" y="4521200"/>
          <p14:tracePt t="6721" x="2998788" y="4521200"/>
          <p14:tracePt t="6729" x="3008313" y="4521200"/>
          <p14:tracePt t="6737" x="3016250" y="4521200"/>
          <p14:tracePt t="6745" x="3033713" y="4529138"/>
          <p14:tracePt t="6753" x="3041650" y="4529138"/>
          <p14:tracePt t="6762" x="3067050" y="4529138"/>
          <p14:tracePt t="6769" x="3092450" y="4529138"/>
          <p14:tracePt t="6777" x="3109913" y="4529138"/>
          <p14:tracePt t="6785" x="3127375" y="4529138"/>
          <p14:tracePt t="6793" x="3160713" y="4529138"/>
          <p14:tracePt t="6801" x="3186113" y="4529138"/>
          <p14:tracePt t="6809" x="3211513" y="4521200"/>
          <p14:tracePt t="6817" x="3236913" y="4513263"/>
          <p14:tracePt t="6826" x="3262313" y="4486275"/>
          <p14:tracePt t="6833" x="3279775" y="4470400"/>
          <p14:tracePt t="6842" x="3287713" y="4452938"/>
          <p14:tracePt t="6849" x="3330575" y="4419600"/>
          <p14:tracePt t="6857" x="3338513" y="4402138"/>
          <p14:tracePt t="6865" x="3338513" y="4376738"/>
          <p14:tracePt t="6873" x="3348038" y="4359275"/>
          <p14:tracePt t="6881" x="3355975" y="4333875"/>
          <p14:tracePt t="6894" x="3355975" y="4325938"/>
          <p14:tracePt t="6905" x="3355975" y="4316413"/>
          <p14:tracePt t="6945" x="3355975" y="4308475"/>
          <p14:tracePt t="6969" x="3330575" y="4308475"/>
          <p14:tracePt t="6977" x="3297238" y="4308475"/>
          <p14:tracePt t="6985" x="3270250" y="4308475"/>
          <p14:tracePt t="6993" x="3254375" y="4308475"/>
          <p14:tracePt t="7001" x="3236913" y="4308475"/>
          <p14:tracePt t="7010" x="3203575" y="4325938"/>
          <p14:tracePt t="7017" x="3178175" y="4341813"/>
          <p14:tracePt t="7026" x="3143250" y="4376738"/>
          <p14:tracePt t="7033" x="3127375" y="4384675"/>
          <p14:tracePt t="7041" x="3117850" y="4410075"/>
          <p14:tracePt t="7050" x="3100388" y="4445000"/>
          <p14:tracePt t="7057" x="3100388" y="4452938"/>
          <p14:tracePt t="7065" x="3092450" y="4460875"/>
          <p14:tracePt t="7073" x="3092450" y="4495800"/>
          <p14:tracePt t="7082" x="3092450" y="4503738"/>
          <p14:tracePt t="7089" x="3092450" y="4513263"/>
          <p14:tracePt t="7097" x="3092450" y="4521200"/>
          <p14:tracePt t="7194" x="3092450" y="4529138"/>
          <p14:tracePt t="7218" x="3100388" y="4529138"/>
          <p14:tracePt t="7233" x="3109913" y="4521200"/>
          <p14:tracePt t="7377" x="3117850" y="4521200"/>
          <p14:tracePt t="7385" x="3127375" y="4521200"/>
          <p14:tracePt t="7393" x="3143250" y="4521200"/>
          <p14:tracePt t="7401" x="3160713" y="4521200"/>
          <p14:tracePt t="7409" x="3168650" y="4521200"/>
          <p14:tracePt t="7417" x="3186113" y="4521200"/>
          <p14:tracePt t="7425" x="3194050" y="4521200"/>
          <p14:tracePt t="7433" x="3219450" y="4521200"/>
          <p14:tracePt t="7441" x="3244850" y="4513263"/>
          <p14:tracePt t="7450" x="3262313" y="4503738"/>
          <p14:tracePt t="7457" x="3287713" y="4503738"/>
          <p14:tracePt t="7465" x="3322638" y="4486275"/>
          <p14:tracePt t="7473" x="3355975" y="4470400"/>
          <p14:tracePt t="7481" x="3389313" y="4460875"/>
          <p14:tracePt t="7489" x="3414713" y="4460875"/>
          <p14:tracePt t="7497" x="3432175" y="4452938"/>
          <p14:tracePt t="7505" x="3457575" y="4435475"/>
          <p14:tracePt t="7521" x="3467100" y="4435475"/>
          <p14:tracePt t="7530" x="3482975" y="4435475"/>
          <p14:tracePt t="7546" x="3492500" y="4427538"/>
          <p14:tracePt t="7553" x="3500438" y="4427538"/>
          <p14:tracePt t="7561" x="3500438" y="4419600"/>
          <p14:tracePt t="7569" x="3508375" y="4419600"/>
          <p14:tracePt t="7577" x="3517900" y="4419600"/>
          <p14:tracePt t="7593" x="3525838" y="4419600"/>
          <p14:tracePt t="7633" x="3551238" y="4410075"/>
          <p14:tracePt t="7649" x="3551238" y="4402138"/>
          <p14:tracePt t="7673" x="3559175" y="4402138"/>
          <p14:tracePt t="7681" x="3576638" y="4394200"/>
          <p14:tracePt t="7705" x="3586163" y="4384675"/>
          <p14:tracePt t="7738" x="3594100" y="4376738"/>
          <p14:tracePt t="7794" x="3602038" y="4368800"/>
          <p14:tracePt t="7825" x="3611563" y="4368800"/>
          <p14:tracePt t="7833" x="3627438" y="4368800"/>
          <p14:tracePt t="7874" x="3636963" y="4368800"/>
          <p14:tracePt t="7882" x="3652838" y="4368800"/>
          <p14:tracePt t="7889" x="3662363" y="4368800"/>
          <p14:tracePt t="7897" x="3670300" y="4351338"/>
          <p14:tracePt t="7913" x="3678238" y="4351338"/>
          <p14:tracePt t="7921" x="3687763" y="4351338"/>
          <p14:tracePt t="7945" x="3695700" y="4351338"/>
          <p14:tracePt t="7953" x="3703638" y="4351338"/>
          <p14:tracePt t="7961" x="3713163" y="4351338"/>
          <p14:tracePt t="7969" x="3729038" y="4359275"/>
          <p14:tracePt t="7985" x="3746500" y="4376738"/>
          <p14:tracePt t="7993" x="3756025" y="4384675"/>
          <p14:tracePt t="8010" x="3771900" y="4384675"/>
          <p14:tracePt t="8017" x="3781425" y="4394200"/>
          <p14:tracePt t="8033" x="3789363" y="4402138"/>
          <p14:tracePt t="8041" x="3806825" y="4410075"/>
          <p14:tracePt t="8049" x="3814763" y="4410075"/>
          <p14:tracePt t="8057" x="3822700" y="4410075"/>
          <p14:tracePt t="8066" x="3840163" y="4410075"/>
          <p14:tracePt t="8082" x="3848100" y="4410075"/>
          <p14:tracePt t="8113" x="3865563" y="4410075"/>
          <p14:tracePt t="8145" x="3873500" y="4410075"/>
          <p14:tracePt t="8161" x="3883025" y="4410075"/>
          <p14:tracePt t="8170" x="3908425" y="4410075"/>
          <p14:tracePt t="8177" x="3916363" y="4410075"/>
          <p14:tracePt t="8185" x="3951288" y="4410075"/>
          <p14:tracePt t="8193" x="3984625" y="4410075"/>
          <p14:tracePt t="8201" x="4017963" y="4410075"/>
          <p14:tracePt t="8209" x="4060825" y="4410075"/>
          <p14:tracePt t="8217" x="4078288" y="4410075"/>
          <p14:tracePt t="8225" x="4121150" y="4410075"/>
          <p14:tracePt t="8233" x="4205288" y="4410075"/>
          <p14:tracePt t="8241" x="4265613" y="4410075"/>
          <p14:tracePt t="8250" x="4306888" y="4410075"/>
          <p14:tracePt t="8257" x="4367213" y="4410075"/>
          <p14:tracePt t="8265" x="4451350" y="4410075"/>
          <p14:tracePt t="8273" x="4511675" y="4410075"/>
          <p14:tracePt t="8281" x="4570413" y="4410075"/>
          <p14:tracePt t="8289" x="4656138" y="4410075"/>
          <p14:tracePt t="8297" x="4724400" y="4410075"/>
          <p14:tracePt t="8305" x="4808538" y="4410075"/>
          <p14:tracePt t="8313" x="4859338" y="4410075"/>
          <p14:tracePt t="8321" x="4919663" y="4394200"/>
          <p14:tracePt t="8329" x="4927600" y="4394200"/>
          <p14:tracePt t="8337" x="4962525" y="4384675"/>
          <p14:tracePt t="8345" x="4987925" y="4368800"/>
          <p14:tracePt t="8353" x="5021263" y="4359275"/>
          <p14:tracePt t="8361" x="5029200" y="4351338"/>
          <p14:tracePt t="8369" x="5038725" y="4351338"/>
          <p14:tracePt t="8377" x="5064125" y="4325938"/>
          <p14:tracePt t="8385" x="5072063" y="4325938"/>
          <p14:tracePt t="8393" x="5106988" y="4308475"/>
          <p14:tracePt t="8401" x="5114925" y="4291013"/>
          <p14:tracePt t="8409" x="5140325" y="4275138"/>
          <p14:tracePt t="8418" x="5157788" y="4257675"/>
          <p14:tracePt t="8425" x="5183188" y="4232275"/>
          <p14:tracePt t="8434" x="5208588" y="4206875"/>
          <p14:tracePt t="8441" x="5224463" y="4197350"/>
          <p14:tracePt t="8450" x="5267325" y="4156075"/>
          <p14:tracePt t="8457" x="5292725" y="4130675"/>
          <p14:tracePt t="8465" x="5327650" y="4079875"/>
          <p14:tracePt t="8473" x="5335588" y="4070350"/>
          <p14:tracePt t="8481" x="5360988" y="4037013"/>
          <p14:tracePt t="8489" x="5368925" y="4002088"/>
          <p14:tracePt t="8497" x="5378450" y="3968750"/>
          <p14:tracePt t="8505" x="5403850" y="3943350"/>
          <p14:tracePt t="8513" x="5403850" y="3917950"/>
          <p14:tracePt t="8521" x="5403850" y="3892550"/>
          <p14:tracePt t="8529" x="5403850" y="3875088"/>
          <p14:tracePt t="8537" x="5403850" y="3841750"/>
          <p14:tracePt t="8545" x="5403850" y="3832225"/>
          <p14:tracePt t="8553" x="5403850" y="3798888"/>
          <p14:tracePt t="8561" x="5403850" y="3763963"/>
          <p14:tracePt t="8569" x="5403850" y="3730625"/>
          <p14:tracePt t="8577" x="5394325" y="3697288"/>
          <p14:tracePt t="8585" x="5394325" y="3671888"/>
          <p14:tracePt t="8594" x="5386388" y="3636963"/>
          <p14:tracePt t="8602" x="5378450" y="3586163"/>
          <p14:tracePt t="8609" x="5360988" y="3543300"/>
          <p14:tracePt t="8617" x="5343525" y="3492500"/>
          <p14:tracePt t="8625" x="5310188" y="3441700"/>
          <p14:tracePt t="8633" x="5302250" y="3424238"/>
          <p14:tracePt t="8641" x="5284788" y="3398838"/>
          <p14:tracePt t="8649" x="5267325" y="3365500"/>
          <p14:tracePt t="8657" x="5259388" y="3348038"/>
          <p14:tracePt t="8665" x="5249863" y="3330575"/>
          <p14:tracePt t="8673" x="5233988" y="3297238"/>
          <p14:tracePt t="8681" x="5216525" y="3279775"/>
          <p14:tracePt t="8689" x="5191125" y="3238500"/>
          <p14:tracePt t="8697" x="5165725" y="3203575"/>
          <p14:tracePt t="8705" x="5157788" y="3160713"/>
          <p14:tracePt t="8713" x="5132388" y="3135313"/>
          <p14:tracePt t="8721" x="5089525" y="3084513"/>
          <p14:tracePt t="8729" x="5064125" y="3041650"/>
          <p14:tracePt t="8737" x="4995863" y="2982913"/>
          <p14:tracePt t="8745" x="4953000" y="2940050"/>
          <p14:tracePt t="8753" x="4894263" y="2889250"/>
          <p14:tracePt t="8761" x="4843463" y="2846388"/>
          <p14:tracePt t="8770" x="4765675" y="2805113"/>
          <p14:tracePt t="8777" x="4724400" y="2770188"/>
          <p14:tracePt t="8786" x="4689475" y="2744788"/>
          <p14:tracePt t="8793" x="4630738" y="2727325"/>
          <p14:tracePt t="8801" x="4605338" y="2711450"/>
          <p14:tracePt t="8809" x="4579938" y="2693988"/>
          <p14:tracePt t="8817" x="4537075" y="2668588"/>
          <p14:tracePt t="8825" x="4503738" y="2651125"/>
          <p14:tracePt t="8833" x="4460875" y="2625725"/>
          <p14:tracePt t="8841" x="4418013" y="2600325"/>
          <p14:tracePt t="8849" x="4375150" y="2574925"/>
          <p14:tracePt t="8857" x="4359275" y="2566988"/>
          <p14:tracePt t="8865" x="4316413" y="2549525"/>
          <p14:tracePt t="8873" x="4281488" y="2532063"/>
          <p14:tracePt t="8881" x="4256088" y="2524125"/>
          <p14:tracePt t="8889" x="4240213" y="2506663"/>
          <p14:tracePt t="8897" x="4205288" y="2506663"/>
          <p14:tracePt t="8905" x="4197350" y="2498725"/>
          <p14:tracePt t="8913" x="4187825" y="2498725"/>
          <p14:tracePt t="9041" x="4205288" y="2489200"/>
          <p14:tracePt t="9049" x="4230688" y="2489200"/>
          <p14:tracePt t="9057" x="4248150" y="2489200"/>
          <p14:tracePt t="9065" x="4281488" y="2489200"/>
          <p14:tracePt t="9073" x="4306888" y="2489200"/>
          <p14:tracePt t="9081" x="4341813" y="2489200"/>
          <p14:tracePt t="9089" x="4359275" y="2489200"/>
          <p14:tracePt t="9097" x="4392613" y="2489200"/>
          <p14:tracePt t="9105" x="4418013" y="2489200"/>
          <p14:tracePt t="9113" x="4443413" y="2489200"/>
          <p14:tracePt t="9121" x="4460875" y="2506663"/>
          <p14:tracePt t="9129" x="4486275" y="2516188"/>
          <p14:tracePt t="9137" x="4519613" y="2532063"/>
          <p14:tracePt t="9146" x="4554538" y="2566988"/>
          <p14:tracePt t="9153" x="4570413" y="2592388"/>
          <p14:tracePt t="9161" x="4605338" y="2625725"/>
          <p14:tracePt t="9169" x="4646613" y="2676525"/>
          <p14:tracePt t="9177" x="4673600" y="2727325"/>
          <p14:tracePt t="9185" x="4757738" y="2795588"/>
          <p14:tracePt t="9194" x="4783138" y="2830513"/>
          <p14:tracePt t="9201" x="4833938" y="2897188"/>
          <p14:tracePt t="9209" x="4894263" y="2965450"/>
          <p14:tracePt t="9217" x="4919663" y="3000375"/>
          <p14:tracePt t="9225" x="4962525" y="3059113"/>
          <p14:tracePt t="9233" x="4987925" y="3101975"/>
          <p14:tracePt t="9241" x="5029200" y="3152775"/>
          <p14:tracePt t="9249" x="5046663" y="3195638"/>
          <p14:tracePt t="9257" x="5072063" y="3246438"/>
          <p14:tracePt t="9265" x="5089525" y="3279775"/>
          <p14:tracePt t="9273" x="5089525" y="3314700"/>
          <p14:tracePt t="9281" x="5106988" y="3373438"/>
          <p14:tracePt t="9289" x="5106988" y="3398838"/>
          <p14:tracePt t="9297" x="5106988" y="3441700"/>
          <p14:tracePt t="9306" x="5106988" y="3484563"/>
          <p14:tracePt t="9313" x="5106988" y="3543300"/>
          <p14:tracePt t="9321" x="5106988" y="3619500"/>
          <p14:tracePt t="9329" x="5114925" y="3679825"/>
          <p14:tracePt t="9337" x="5114925" y="3722688"/>
          <p14:tracePt t="9345" x="5122863" y="3781425"/>
          <p14:tracePt t="9353" x="5122863" y="3841750"/>
          <p14:tracePt t="9361" x="5122863" y="3892550"/>
          <p14:tracePt t="9369" x="5122863" y="3951288"/>
          <p14:tracePt t="9377" x="5122863" y="4011613"/>
          <p14:tracePt t="9385" x="5122863" y="4070350"/>
          <p14:tracePt t="9393" x="5114925" y="4113213"/>
          <p14:tracePt t="9401" x="5080000" y="4164013"/>
          <p14:tracePt t="9409" x="5054600" y="4206875"/>
          <p14:tracePt t="9417" x="5021263" y="4240213"/>
          <p14:tracePt t="9425" x="4987925" y="4275138"/>
          <p14:tracePt t="9433" x="4953000" y="4316413"/>
          <p14:tracePt t="9441" x="4919663" y="4341813"/>
          <p14:tracePt t="9449" x="4868863" y="4359275"/>
          <p14:tracePt t="9457" x="4818063" y="4394200"/>
          <p14:tracePt t="9465" x="4765675" y="4419600"/>
          <p14:tracePt t="9474" x="4740275" y="4427538"/>
          <p14:tracePt t="9481" x="4706938" y="4445000"/>
          <p14:tracePt t="9489" x="4673600" y="4460875"/>
          <p14:tracePt t="9506" x="4664075" y="4460875"/>
          <p14:tracePt t="9513" x="4646613" y="4470400"/>
          <p14:tracePt t="9649" x="4646613" y="4445000"/>
          <p14:tracePt t="9657" x="4681538" y="4419600"/>
          <p14:tracePt t="9665" x="4732338" y="4402138"/>
          <p14:tracePt t="9673" x="4783138" y="4368800"/>
          <p14:tracePt t="9681" x="4843463" y="4333875"/>
          <p14:tracePt t="9689" x="4902200" y="4308475"/>
          <p14:tracePt t="9697" x="4953000" y="4283075"/>
          <p14:tracePt t="9705" x="4987925" y="4249738"/>
          <p14:tracePt t="9714" x="5013325" y="4224338"/>
          <p14:tracePt t="9721" x="5038725" y="4197350"/>
          <p14:tracePt t="9729" x="5046663" y="4164013"/>
          <p14:tracePt t="9737" x="5080000" y="4113213"/>
          <p14:tracePt t="9745" x="5089525" y="4087813"/>
          <p14:tracePt t="9753" x="5097463" y="4037013"/>
          <p14:tracePt t="9761" x="5106988" y="3976688"/>
          <p14:tracePt t="9769" x="5106988" y="3935413"/>
          <p14:tracePt t="9777" x="5106988" y="3867150"/>
          <p14:tracePt t="9785" x="5106988" y="3816350"/>
          <p14:tracePt t="9793" x="5106988" y="3763963"/>
          <p14:tracePt t="9801" x="5106988" y="3705225"/>
          <p14:tracePt t="9809" x="5106988" y="3662363"/>
          <p14:tracePt t="9817" x="5106988" y="3603625"/>
          <p14:tracePt t="9826" x="5106988" y="3527425"/>
          <p14:tracePt t="9833" x="5106988" y="3484563"/>
          <p14:tracePt t="9841" x="5072063" y="3433763"/>
          <p14:tracePt t="9849" x="5064125" y="3416300"/>
          <p14:tracePt t="9857" x="5054600" y="3355975"/>
          <p14:tracePt t="9865" x="5038725" y="3330575"/>
          <p14:tracePt t="9873" x="5021263" y="3297238"/>
          <p14:tracePt t="9881" x="4995863" y="3263900"/>
          <p14:tracePt t="9889" x="4962525" y="3186113"/>
          <p14:tracePt t="9897" x="4919663" y="3127375"/>
          <p14:tracePt t="9905" x="4876800" y="3059113"/>
          <p14:tracePt t="9913" x="4833938" y="2990850"/>
          <p14:tracePt t="9921" x="4818063" y="2932113"/>
          <p14:tracePt t="9929" x="4791075" y="2897188"/>
          <p14:tracePt t="9937" x="4732338" y="2820988"/>
          <p14:tracePt t="9945" x="4706938" y="2770188"/>
          <p14:tracePt t="9953" x="4664075" y="2719388"/>
          <p14:tracePt t="9961" x="4630738" y="2686050"/>
          <p14:tracePt t="9969" x="4621213" y="2668588"/>
          <p14:tracePt t="9977" x="4595813" y="2643188"/>
          <p14:tracePt t="9985" x="4579938" y="2625725"/>
          <p14:tracePt t="9993" x="4554538" y="2608263"/>
          <p14:tracePt t="10001" x="4545013" y="2600325"/>
          <p14:tracePt t="10010" x="4511675" y="2582863"/>
          <p14:tracePt t="10017" x="4511675" y="2566988"/>
          <p14:tracePt t="10025" x="4494213" y="2549525"/>
          <p14:tracePt t="10033" x="4486275" y="2541588"/>
          <p14:tracePt t="10041" x="4468813" y="2541588"/>
          <p14:tracePt t="10065" x="4468813" y="2532063"/>
          <p14:tracePt t="10690" x="4476750" y="2532063"/>
          <p14:tracePt t="10697" x="4494213" y="2566988"/>
          <p14:tracePt t="10705" x="4537075" y="2617788"/>
          <p14:tracePt t="10713" x="4562475" y="2668588"/>
          <p14:tracePt t="10721" x="4595813" y="2744788"/>
          <p14:tracePt t="10729" x="4630738" y="2820988"/>
          <p14:tracePt t="10737" x="4673600" y="2922588"/>
          <p14:tracePt t="10745" x="4706938" y="3000375"/>
          <p14:tracePt t="10753" x="4740275" y="3094038"/>
          <p14:tracePt t="10761" x="4783138" y="3170238"/>
          <p14:tracePt t="10769" x="4808538" y="3228975"/>
          <p14:tracePt t="10777" x="4851400" y="3322638"/>
          <p14:tracePt t="10785" x="4876800" y="3382963"/>
          <p14:tracePt t="10793" x="4902200" y="3441700"/>
          <p14:tracePt t="10801" x="4927600" y="3502025"/>
          <p14:tracePt t="10809" x="4953000" y="3568700"/>
          <p14:tracePt t="10817" x="4978400" y="3629025"/>
          <p14:tracePt t="10825" x="5003800" y="3679825"/>
          <p14:tracePt t="10833" x="5029200" y="3738563"/>
          <p14:tracePt t="10841" x="5029200" y="3773488"/>
          <p14:tracePt t="10849" x="5046663" y="3806825"/>
          <p14:tracePt t="10857" x="5046663" y="3824288"/>
          <p14:tracePt t="10865" x="5046663" y="3857625"/>
          <p14:tracePt t="10873" x="5046663" y="3883025"/>
          <p14:tracePt t="10882" x="5046663" y="3892550"/>
          <p14:tracePt t="10889" x="5046663" y="3917950"/>
          <p14:tracePt t="10897" x="5046663" y="3935413"/>
          <p14:tracePt t="10905" x="5046663" y="3943350"/>
          <p14:tracePt t="10913" x="5038725" y="3960813"/>
          <p14:tracePt t="10921" x="5029200" y="3986213"/>
          <p14:tracePt t="10929" x="5021263" y="4002088"/>
          <p14:tracePt t="10937" x="5003800" y="4011613"/>
          <p14:tracePt t="10945" x="4995863" y="4027488"/>
          <p14:tracePt t="10953" x="4995863" y="4044950"/>
          <p14:tracePt t="10961" x="4970463" y="4062413"/>
          <p14:tracePt t="10977" x="4953000" y="4070350"/>
          <p14:tracePt t="10985" x="4935538" y="4087813"/>
          <p14:tracePt t="11001" x="4935538" y="4095750"/>
          <p14:tracePt t="11017" x="4927600" y="4105275"/>
          <p14:tracePt t="11025" x="4919663" y="4105275"/>
          <p14:tracePt t="11042" x="4910138" y="4113213"/>
          <p14:tracePt t="11057" x="4902200" y="4121150"/>
          <p14:tracePt t="11066" x="4894263" y="4130675"/>
          <p14:tracePt t="11081" x="4884738" y="4130675"/>
          <p14:tracePt t="11101" x="4868863" y="4130675"/>
          <p14:tracePt t="11105" x="4859338" y="4138613"/>
          <p14:tracePt t="11113" x="4859338" y="4146550"/>
          <p14:tracePt t="11121" x="4843463" y="4156075"/>
          <p14:tracePt t="11129" x="4833938" y="4156075"/>
          <p14:tracePt t="11146" x="4826000" y="4171950"/>
          <p14:tracePt t="11153" x="4818063" y="4181475"/>
          <p14:tracePt t="11161" x="4808538" y="4181475"/>
          <p14:tracePt t="11169" x="4808538" y="4189413"/>
          <p14:tracePt t="11177" x="4791075" y="4206875"/>
          <p14:tracePt t="11249" x="4783138" y="4206875"/>
          <p14:tracePt t="14505" x="4775200" y="4206875"/>
          <p14:tracePt t="14513" x="4775200" y="4181475"/>
          <p14:tracePt t="14521" x="4775200" y="4146550"/>
          <p14:tracePt t="14529" x="4765675" y="4121150"/>
          <p14:tracePt t="14537" x="4765675" y="4087813"/>
          <p14:tracePt t="14545" x="4740275" y="4070350"/>
          <p14:tracePt t="14553" x="4732338" y="4052888"/>
          <p14:tracePt t="14561" x="4714875" y="4019550"/>
          <p14:tracePt t="14569" x="4689475" y="3976688"/>
          <p14:tracePt t="14577" x="4681538" y="3960813"/>
          <p14:tracePt t="14586" x="4681538" y="3943350"/>
          <p14:tracePt t="14593" x="4673600" y="3917950"/>
          <p14:tracePt t="14601" x="4656138" y="3900488"/>
          <p14:tracePt t="14609" x="4638675" y="3883025"/>
          <p14:tracePt t="14617" x="4613275" y="3849688"/>
          <p14:tracePt t="14626" x="4595813" y="3832225"/>
          <p14:tracePt t="14633" x="4562475" y="3798888"/>
          <p14:tracePt t="14641" x="4537075" y="3790950"/>
          <p14:tracePt t="14649" x="4494213" y="3763963"/>
          <p14:tracePt t="14658" x="4435475" y="3748088"/>
          <p14:tracePt t="14665" x="4375150" y="3722688"/>
          <p14:tracePt t="14673" x="4291013" y="3722688"/>
          <p14:tracePt t="14681" x="4230688" y="3713163"/>
          <p14:tracePt t="14689" x="4154488" y="3697288"/>
          <p14:tracePt t="14697" x="4070350" y="3687763"/>
          <p14:tracePt t="14705" x="3992563" y="3687763"/>
          <p14:tracePt t="14713" x="3890963" y="3679825"/>
          <p14:tracePt t="14721" x="3797300" y="3662363"/>
          <p14:tracePt t="14729" x="3652838" y="3654425"/>
          <p14:tracePt t="14737" x="3508375" y="3629025"/>
          <p14:tracePt t="14745" x="3348038" y="3594100"/>
          <p14:tracePt t="14753" x="3143250" y="3535363"/>
          <p14:tracePt t="14761" x="2955925" y="3509963"/>
          <p14:tracePt t="14769" x="2795588" y="3441700"/>
          <p14:tracePt t="14777" x="2684463" y="3408363"/>
          <p14:tracePt t="14785" x="2565400" y="3398838"/>
          <p14:tracePt t="14793" x="2463800" y="3373438"/>
          <p14:tracePt t="14801" x="2352675" y="3340100"/>
          <p14:tracePt t="14809" x="2251075" y="3330575"/>
          <p14:tracePt t="14817" x="2157413" y="3305175"/>
          <p14:tracePt t="14825" x="2090738" y="3279775"/>
          <p14:tracePt t="14833" x="2073275" y="3279775"/>
          <p14:tracePt t="14897" x="2065338" y="3279775"/>
          <p14:tracePt t="14946" x="2116138" y="3279775"/>
          <p14:tracePt t="14953" x="2174875" y="3279775"/>
          <p14:tracePt t="14961" x="2243138" y="3279775"/>
          <p14:tracePt t="14969" x="2362200" y="3289300"/>
          <p14:tracePt t="14977" x="2489200" y="3314700"/>
          <p14:tracePt t="14985" x="2616200" y="3330575"/>
          <p14:tracePt t="14993" x="2744788" y="3348038"/>
          <p14:tracePt t="15001" x="2871788" y="3373438"/>
          <p14:tracePt t="15009" x="2990850" y="3408363"/>
          <p14:tracePt t="15017" x="3100388" y="3433763"/>
          <p14:tracePt t="15025" x="3194050" y="3467100"/>
          <p14:tracePt t="15033" x="3279775" y="3484563"/>
          <p14:tracePt t="15041" x="3381375" y="3502025"/>
          <p14:tracePt t="15049" x="3457575" y="3517900"/>
          <p14:tracePt t="15057" x="3543300" y="3527425"/>
          <p14:tracePt t="15065" x="3644900" y="3527425"/>
          <p14:tracePt t="15073" x="3713163" y="3527425"/>
          <p14:tracePt t="15081" x="3771900" y="3527425"/>
          <p14:tracePt t="15091" x="3857625" y="3527425"/>
          <p14:tracePt t="15097" x="3890963" y="3527425"/>
          <p14:tracePt t="15106" x="3916363" y="3527425"/>
          <p14:tracePt t="15113" x="3941763" y="3527425"/>
          <p14:tracePt t="15121" x="3967163" y="3527425"/>
          <p14:tracePt t="15129" x="3976688" y="3527425"/>
          <p14:tracePt t="15137" x="4027488" y="3527425"/>
          <p14:tracePt t="15145" x="4035425" y="3527425"/>
          <p14:tracePt t="15153" x="4078288" y="3527425"/>
          <p14:tracePt t="15161" x="4095750" y="3517900"/>
          <p14:tracePt t="15169" x="4121150" y="3517900"/>
          <p14:tracePt t="15177" x="4137025" y="3517900"/>
          <p14:tracePt t="15185" x="4162425" y="3509963"/>
          <p14:tracePt t="15193" x="4179888" y="3492500"/>
          <p14:tracePt t="15201" x="4197350" y="3492500"/>
          <p14:tracePt t="15209" x="4230688" y="3484563"/>
          <p14:tracePt t="15217" x="4291013" y="3484563"/>
          <p14:tracePt t="15225" x="4316413" y="3475038"/>
          <p14:tracePt t="15233" x="4392613" y="3467100"/>
          <p14:tracePt t="15241" x="4451350" y="3467100"/>
          <p14:tracePt t="15249" x="4503738" y="3467100"/>
          <p14:tracePt t="15257" x="4579938" y="3467100"/>
          <p14:tracePt t="15265" x="4621213" y="3467100"/>
          <p14:tracePt t="15273" x="4638675" y="3467100"/>
          <p14:tracePt t="15281" x="4656138" y="3467100"/>
          <p14:tracePt t="15290" x="4673600" y="3467100"/>
          <p14:tracePt t="15297" x="4699000" y="3467100"/>
          <p14:tracePt t="15305" x="4706938" y="3449638"/>
          <p14:tracePt t="15329" x="4724400" y="3449638"/>
          <p14:tracePt t="15337" x="4732338" y="3441700"/>
          <p14:tracePt t="15354" x="4740275" y="3441700"/>
          <p14:tracePt t="15369" x="4749800" y="3441700"/>
          <p14:tracePt t="15377" x="4757738" y="3433763"/>
          <p14:tracePt t="15449" x="4740275" y="3433763"/>
          <p14:tracePt t="15457" x="4681538" y="3433763"/>
          <p14:tracePt t="15465" x="4613275" y="3433763"/>
          <p14:tracePt t="15473" x="4519613" y="3467100"/>
          <p14:tracePt t="15481" x="4418013" y="3492500"/>
          <p14:tracePt t="15489" x="4306888" y="3509963"/>
          <p14:tracePt t="15497" x="4162425" y="3527425"/>
          <p14:tracePt t="15505" x="4035425" y="3527425"/>
          <p14:tracePt t="15513" x="3883025" y="3527425"/>
          <p14:tracePt t="15521" x="3756025" y="3527425"/>
          <p14:tracePt t="15529" x="3627438" y="3527425"/>
          <p14:tracePt t="15537" x="3517900" y="3535363"/>
          <p14:tracePt t="15545" x="3432175" y="3543300"/>
          <p14:tracePt t="15553" x="3363913" y="3568700"/>
          <p14:tracePt t="15561" x="3322638" y="3568700"/>
          <p14:tracePt t="15569" x="3287713" y="3578225"/>
          <p14:tracePt t="15577" x="3279775" y="3586163"/>
          <p14:tracePt t="15585" x="3244850" y="3586163"/>
          <p14:tracePt t="15593" x="3203575" y="3594100"/>
          <p14:tracePt t="15601" x="3143250" y="3611563"/>
          <p14:tracePt t="15609" x="3109913" y="3611563"/>
          <p14:tracePt t="15617" x="3067050" y="3619500"/>
          <p14:tracePt t="15626" x="3008313" y="3619500"/>
          <p14:tracePt t="15633" x="2973388" y="3629025"/>
          <p14:tracePt t="15642" x="2914650" y="3636963"/>
          <p14:tracePt t="15649" x="2905125" y="3636963"/>
          <p14:tracePt t="15657" x="2889250" y="3636963"/>
          <p14:tracePt t="15665" x="2879725" y="3636963"/>
          <p14:tracePt t="15865" x="2889250" y="3636963"/>
          <p14:tracePt t="16121" x="2897188" y="3636963"/>
          <p14:tracePt t="16145" x="2914650" y="3636963"/>
          <p14:tracePt t="16161" x="2922588" y="3636963"/>
          <p14:tracePt t="16169" x="2940050" y="3636963"/>
          <p14:tracePt t="16177" x="2955925" y="3629025"/>
          <p14:tracePt t="16186" x="2965450" y="3619500"/>
          <p14:tracePt t="16193" x="2990850" y="3619500"/>
          <p14:tracePt t="16201" x="3024188" y="3611563"/>
          <p14:tracePt t="16209" x="3041650" y="3611563"/>
          <p14:tracePt t="16217" x="3067050" y="3603625"/>
          <p14:tracePt t="16225" x="3100388" y="3594100"/>
          <p14:tracePt t="16233" x="3127375" y="3578225"/>
          <p14:tracePt t="16241" x="3160713" y="3568700"/>
          <p14:tracePt t="16249" x="3203575" y="3560763"/>
          <p14:tracePt t="16257" x="3219450" y="3560763"/>
          <p14:tracePt t="16265" x="3236913" y="3543300"/>
          <p14:tracePt t="16273" x="3254375" y="3543300"/>
          <p14:tracePt t="16281" x="3279775" y="3543300"/>
          <p14:tracePt t="16289" x="3313113" y="3535363"/>
          <p14:tracePt t="16297" x="3355975" y="3527425"/>
          <p14:tracePt t="16305" x="3406775" y="3502025"/>
          <p14:tracePt t="16313" x="3449638" y="3502025"/>
          <p14:tracePt t="16321" x="3500438" y="3492500"/>
          <p14:tracePt t="16330" x="3559175" y="3484563"/>
          <p14:tracePt t="16337" x="3627438" y="3475038"/>
          <p14:tracePt t="16346" x="3703638" y="3449638"/>
          <p14:tracePt t="16353" x="3763963" y="3441700"/>
          <p14:tracePt t="16361" x="3848100" y="3433763"/>
          <p14:tracePt t="16369" x="3925888" y="3398838"/>
          <p14:tracePt t="16377" x="3984625" y="3398838"/>
          <p14:tracePt t="16385" x="4070350" y="3390900"/>
          <p14:tracePt t="16393" x="4121150" y="3382963"/>
          <p14:tracePt t="16402" x="4187825" y="3365500"/>
          <p14:tracePt t="16409" x="4248150" y="3365500"/>
          <p14:tracePt t="16417" x="4324350" y="3348038"/>
          <p14:tracePt t="16425" x="4384675" y="3340100"/>
          <p14:tracePt t="16433" x="4425950" y="3340100"/>
          <p14:tracePt t="16441" x="4468813" y="3340100"/>
          <p14:tracePt t="16449" x="4545013" y="3330575"/>
          <p14:tracePt t="16457" x="4554538" y="3330575"/>
          <p14:tracePt t="16465" x="4595813" y="3330575"/>
          <p14:tracePt t="16473" x="4638675" y="3330575"/>
          <p14:tracePt t="16481" x="4689475" y="3314700"/>
          <p14:tracePt t="16489" x="4714875" y="3314700"/>
          <p14:tracePt t="16497" x="4732338" y="3305175"/>
          <p14:tracePt t="16505" x="4749800" y="3305175"/>
          <p14:tracePt t="16514" x="4765675" y="3305175"/>
          <p14:tracePt t="16521" x="4783138" y="3297238"/>
          <p14:tracePt t="16529" x="4800600" y="3297238"/>
          <p14:tracePt t="16545" x="4808538" y="3297238"/>
          <p14:tracePt t="16561" x="4826000" y="3297238"/>
          <p14:tracePt t="16577" x="4833938" y="3297238"/>
          <p14:tracePt t="16593" x="4851400" y="3297238"/>
          <p14:tracePt t="16609" x="4868863" y="3297238"/>
          <p14:tracePt t="16625" x="4876800" y="3297238"/>
          <p14:tracePt t="16641" x="4884738" y="3314700"/>
          <p14:tracePt t="16666" x="4894263" y="3314700"/>
          <p14:tracePt t="16673" x="4902200" y="3322638"/>
          <p14:tracePt t="16681" x="4902200" y="3330575"/>
          <p14:tracePt t="16698" x="4919663" y="3340100"/>
          <p14:tracePt t="17442" x="4927600" y="3340100"/>
          <p14:tracePt t="17449" x="4927600" y="3348038"/>
          <p14:tracePt t="17457" x="4935538" y="3355975"/>
          <p14:tracePt t="17929" x="4945063" y="3355975"/>
          <p14:tracePt t="17945" x="4953000" y="3355975"/>
          <p14:tracePt t="17953" x="4962525" y="3348038"/>
          <p14:tracePt t="17961" x="4962525" y="3340100"/>
          <p14:tracePt t="17969" x="4962525" y="3330575"/>
          <p14:tracePt t="17977" x="4962525" y="3322638"/>
          <p14:tracePt t="17985" x="4962525" y="3297238"/>
          <p14:tracePt t="17993" x="4962525" y="3289300"/>
          <p14:tracePt t="18001" x="4962525" y="3279775"/>
          <p14:tracePt t="18009" x="4962525" y="3263900"/>
          <p14:tracePt t="18017" x="4962525" y="3246438"/>
          <p14:tracePt t="18025" x="4962525" y="3238500"/>
          <p14:tracePt t="18033" x="4962525" y="3221038"/>
          <p14:tracePt t="18041" x="4962525" y="3203575"/>
          <p14:tracePt t="18049" x="4953000" y="3178175"/>
          <p14:tracePt t="18057" x="4953000" y="3152775"/>
          <p14:tracePt t="18065" x="4935538" y="3119438"/>
          <p14:tracePt t="18073" x="4927600" y="3094038"/>
          <p14:tracePt t="18081" x="4902200" y="3059113"/>
          <p14:tracePt t="18090" x="4894263" y="3041650"/>
          <p14:tracePt t="18097" x="4868863" y="3016250"/>
          <p14:tracePt t="18106" x="4868863" y="2990850"/>
          <p14:tracePt t="18113" x="4851400" y="2974975"/>
          <p14:tracePt t="18121" x="4826000" y="2940050"/>
          <p14:tracePt t="18129" x="4808538" y="2922588"/>
          <p14:tracePt t="18137" x="4783138" y="2906713"/>
          <p14:tracePt t="18145" x="4757738" y="2897188"/>
          <p14:tracePt t="18153" x="4749800" y="2897188"/>
          <p14:tracePt t="18161" x="4724400" y="2889250"/>
          <p14:tracePt t="18169" x="4699000" y="2881313"/>
          <p14:tracePt t="18177" x="4673600" y="2871788"/>
          <p14:tracePt t="18185" x="4656138" y="2855913"/>
          <p14:tracePt t="18193" x="4638675" y="2855913"/>
          <p14:tracePt t="18201" x="4621213" y="2846388"/>
          <p14:tracePt t="18209" x="4605338" y="2846388"/>
          <p14:tracePt t="18217" x="4587875" y="2830513"/>
          <p14:tracePt t="18225" x="4554538" y="2820988"/>
          <p14:tracePt t="18233" x="4529138" y="2813050"/>
          <p14:tracePt t="18241" x="4476750" y="2805113"/>
          <p14:tracePt t="18249" x="4451350" y="2795588"/>
          <p14:tracePt t="18257" x="4410075" y="2787650"/>
          <p14:tracePt t="18265" x="4375150" y="2778125"/>
          <p14:tracePt t="18273" x="4332288" y="2778125"/>
          <p14:tracePt t="18281" x="4298950" y="2778125"/>
          <p14:tracePt t="18289" x="4256088" y="2778125"/>
          <p14:tracePt t="18297" x="4222750" y="2778125"/>
          <p14:tracePt t="18305" x="4214813" y="2778125"/>
          <p14:tracePt t="18313" x="4179888" y="2778125"/>
          <p14:tracePt t="18321" x="4146550" y="2778125"/>
          <p14:tracePt t="18329" x="4137025" y="2778125"/>
          <p14:tracePt t="18337" x="4111625" y="2778125"/>
          <p14:tracePt t="18345" x="4078288" y="2778125"/>
          <p14:tracePt t="18353" x="4070350" y="2778125"/>
          <p14:tracePt t="18361" x="4044950" y="2778125"/>
          <p14:tracePt t="18369" x="4017963" y="2778125"/>
          <p14:tracePt t="18377" x="3976688" y="2778125"/>
          <p14:tracePt t="18385" x="3933825" y="2778125"/>
          <p14:tracePt t="18393" x="3857625" y="2787650"/>
          <p14:tracePt t="18401" x="3806825" y="2787650"/>
          <p14:tracePt t="18409" x="3729038" y="2813050"/>
          <p14:tracePt t="18417" x="3636963" y="2838450"/>
          <p14:tracePt t="18425" x="3576638" y="2855913"/>
          <p14:tracePt t="18433" x="3517900" y="2871788"/>
          <p14:tracePt t="18442" x="3414713" y="2906713"/>
          <p14:tracePt t="18449" x="3363913" y="2922588"/>
          <p14:tracePt t="18458" x="3305175" y="2957513"/>
          <p14:tracePt t="18465" x="3287713" y="2965450"/>
          <p14:tracePt t="18473" x="3262313" y="2990850"/>
          <p14:tracePt t="18481" x="3244850" y="3008313"/>
          <p14:tracePt t="18489" x="3219450" y="3025775"/>
          <p14:tracePt t="18497" x="3194050" y="3033713"/>
          <p14:tracePt t="18505" x="3178175" y="3041650"/>
          <p14:tracePt t="18513" x="3135313" y="3067050"/>
          <p14:tracePt t="18521" x="3109913" y="3084513"/>
          <p14:tracePt t="18529" x="3074988" y="3101975"/>
          <p14:tracePt t="18537" x="3049588" y="3127375"/>
          <p14:tracePt t="18545" x="3016250" y="3135313"/>
          <p14:tracePt t="18553" x="2982913" y="3178175"/>
          <p14:tracePt t="18561" x="2940050" y="3211513"/>
          <p14:tracePt t="18569" x="2905125" y="3228975"/>
          <p14:tracePt t="18577" x="2846388" y="3289300"/>
          <p14:tracePt t="18585" x="2820988" y="3314700"/>
          <p14:tracePt t="18593" x="2770188" y="3348038"/>
          <p14:tracePt t="18601" x="2735263" y="3390900"/>
          <p14:tracePt t="18609" x="2701925" y="3424238"/>
          <p14:tracePt t="18617" x="2684463" y="3449638"/>
          <p14:tracePt t="18625" x="2659063" y="3475038"/>
          <p14:tracePt t="18633" x="2651125" y="3502025"/>
          <p14:tracePt t="18641" x="2641600" y="3509963"/>
          <p14:tracePt t="18649" x="2641600" y="3527425"/>
          <p14:tracePt t="18657" x="2641600" y="3535363"/>
          <p14:tracePt t="18665" x="2625725" y="3552825"/>
          <p14:tracePt t="18673" x="2616200" y="3568700"/>
          <p14:tracePt t="18681" x="2616200" y="3594100"/>
          <p14:tracePt t="18689" x="2616200" y="3603625"/>
          <p14:tracePt t="18697" x="2616200" y="3629025"/>
          <p14:tracePt t="18705" x="2616200" y="3662363"/>
          <p14:tracePt t="18713" x="2616200" y="3679825"/>
          <p14:tracePt t="18721" x="2616200" y="3713163"/>
          <p14:tracePt t="18729" x="2625725" y="3748088"/>
          <p14:tracePt t="18737" x="2641600" y="3763963"/>
          <p14:tracePt t="18745" x="2676525" y="3798888"/>
          <p14:tracePt t="18753" x="2693988" y="3832225"/>
          <p14:tracePt t="18761" x="2709863" y="3841750"/>
          <p14:tracePt t="18769" x="2735263" y="3841750"/>
          <p14:tracePt t="18777" x="2752725" y="3857625"/>
          <p14:tracePt t="18785" x="2778125" y="3867150"/>
          <p14:tracePt t="18793" x="2795588" y="3875088"/>
          <p14:tracePt t="18801" x="2828925" y="3883025"/>
          <p14:tracePt t="18810" x="2854325" y="3883025"/>
          <p14:tracePt t="18817" x="2889250" y="3883025"/>
          <p14:tracePt t="18825" x="2930525" y="3883025"/>
          <p14:tracePt t="18833" x="2990850" y="3883025"/>
          <p14:tracePt t="18841" x="3033713" y="3883025"/>
          <p14:tracePt t="18849" x="3109913" y="3883025"/>
          <p14:tracePt t="18857" x="3135313" y="3883025"/>
          <p14:tracePt t="18865" x="3194050" y="3875088"/>
          <p14:tracePt t="18873" x="3262313" y="3867150"/>
          <p14:tracePt t="18881" x="3313113" y="3867150"/>
          <p14:tracePt t="18889" x="3373438" y="3857625"/>
          <p14:tracePt t="18897" x="3441700" y="3857625"/>
          <p14:tracePt t="18905" x="3517900" y="3849688"/>
          <p14:tracePt t="18913" x="3533775" y="3832225"/>
          <p14:tracePt t="18921" x="3576638" y="3824288"/>
          <p14:tracePt t="18929" x="3627438" y="3816350"/>
          <p14:tracePt t="18937" x="3662363" y="3806825"/>
          <p14:tracePt t="18953" x="3695700" y="3790950"/>
          <p14:tracePt t="18961" x="3703638" y="3781425"/>
          <p14:tracePt t="18969" x="3713163" y="3781425"/>
          <p14:tracePt t="18978" x="3721100" y="3781425"/>
          <p14:tracePt t="18985" x="3729038" y="3773488"/>
          <p14:tracePt t="18993" x="3756025" y="3763963"/>
          <p14:tracePt t="19001" x="3771900" y="3748088"/>
          <p14:tracePt t="19009" x="3789363" y="3738563"/>
          <p14:tracePt t="19017" x="3797300" y="3730625"/>
          <p14:tracePt t="19025" x="3840163" y="3705225"/>
          <p14:tracePt t="19033" x="3865563" y="3697288"/>
          <p14:tracePt t="19041" x="3890963" y="3697288"/>
          <p14:tracePt t="19049" x="3916363" y="3697288"/>
          <p14:tracePt t="19057" x="3941763" y="3679825"/>
          <p14:tracePt t="19065" x="3959225" y="3679825"/>
          <p14:tracePt t="19073" x="3992563" y="3679825"/>
          <p14:tracePt t="19081" x="4010025" y="3671888"/>
          <p14:tracePt t="19096" x="4052888" y="3671888"/>
          <p14:tracePt t="19097" x="4086225" y="3662363"/>
          <p14:tracePt t="19105" x="4111625" y="3662363"/>
          <p14:tracePt t="19113" x="4154488" y="3654425"/>
          <p14:tracePt t="19121" x="4171950" y="3654425"/>
          <p14:tracePt t="19129" x="4214813" y="3636963"/>
          <p14:tracePt t="19137" x="4291013" y="3636963"/>
          <p14:tracePt t="19145" x="4306888" y="3629025"/>
          <p14:tracePt t="19153" x="4341813" y="3619500"/>
          <p14:tracePt t="19162" x="4410075" y="3586163"/>
          <p14:tracePt t="19169" x="4425950" y="3578225"/>
          <p14:tracePt t="19177" x="4476750" y="3560763"/>
          <p14:tracePt t="19185" x="4494213" y="3552825"/>
          <p14:tracePt t="19193" x="4511675" y="3535363"/>
          <p14:tracePt t="19201" x="4519613" y="3535363"/>
          <p14:tracePt t="19209" x="4529138" y="3517900"/>
          <p14:tracePt t="19217" x="4545013" y="3509963"/>
          <p14:tracePt t="19241" x="4554538" y="3509963"/>
          <p14:tracePt t="19249" x="4562475" y="3509963"/>
          <p14:tracePt t="19585" x="4570413" y="3502025"/>
          <p14:tracePt t="19593" x="4579938" y="3502025"/>
          <p14:tracePt t="19641" x="4587875" y="3502025"/>
          <p14:tracePt t="19665" x="4595813" y="3502025"/>
          <p14:tracePt t="20185" x="4605338" y="3502025"/>
          <p14:tracePt t="20193" x="4613275" y="3502025"/>
          <p14:tracePt t="20233" x="4621213" y="3502025"/>
          <p14:tracePt t="20297" x="4646613" y="3502025"/>
          <p14:tracePt t="20313" x="4673600" y="3502025"/>
          <p14:tracePt t="20321" x="4681538" y="3502025"/>
          <p14:tracePt t="20329" x="4706938" y="3502025"/>
          <p14:tracePt t="20337" x="4724400" y="3502025"/>
          <p14:tracePt t="20345" x="4749800" y="3502025"/>
          <p14:tracePt t="20353" x="4757738" y="3502025"/>
          <p14:tracePt t="20361" x="4783138" y="3492500"/>
          <p14:tracePt t="20369" x="4791075" y="3492500"/>
          <p14:tracePt t="20377" x="4818063" y="3492500"/>
          <p14:tracePt t="20393" x="4843463" y="3484563"/>
          <p14:tracePt t="20401" x="4843463" y="3475038"/>
          <p14:tracePt t="20409" x="4859338" y="3475038"/>
          <p14:tracePt t="20417" x="4868863" y="3475038"/>
          <p14:tracePt t="20425" x="4884738" y="3475038"/>
          <p14:tracePt t="20433" x="4894263" y="3475038"/>
          <p14:tracePt t="20441" x="4902200" y="3475038"/>
          <p14:tracePt t="20449" x="4910138" y="3475038"/>
          <p14:tracePt t="20457" x="4927600" y="3475038"/>
          <p14:tracePt t="20473" x="4945063" y="3475038"/>
          <p14:tracePt t="20481" x="4953000" y="3475038"/>
          <p14:tracePt t="20505" x="4962525" y="3475038"/>
          <p14:tracePt t="20521" x="4970463" y="3475038"/>
          <p14:tracePt t="20537" x="4987925" y="3475038"/>
          <p14:tracePt t="20553" x="5013325" y="3484563"/>
          <p14:tracePt t="20561" x="5038725" y="3509963"/>
          <p14:tracePt t="20570" x="5054600" y="3527425"/>
          <p14:tracePt t="20577" x="5089525" y="3552825"/>
          <p14:tracePt t="20585" x="5106988" y="3578225"/>
          <p14:tracePt t="20593" x="5122863" y="3594100"/>
          <p14:tracePt t="20601" x="5148263" y="3611563"/>
          <p14:tracePt t="20609" x="5173663" y="3654425"/>
          <p14:tracePt t="20617" x="5199063" y="3679825"/>
          <p14:tracePt t="20625" x="5224463" y="3705225"/>
          <p14:tracePt t="20633" x="5233988" y="3713163"/>
          <p14:tracePt t="20641" x="5249863" y="3730625"/>
          <p14:tracePt t="20649" x="5267325" y="3748088"/>
          <p14:tracePt t="20657" x="5267325" y="3763963"/>
          <p14:tracePt t="20665" x="5284788" y="3773488"/>
          <p14:tracePt t="20673" x="5292725" y="3790950"/>
          <p14:tracePt t="20681" x="5310188" y="3806825"/>
          <p14:tracePt t="20689" x="5318125" y="3816350"/>
          <p14:tracePt t="20697" x="5318125" y="3824288"/>
          <p14:tracePt t="20705" x="5343525" y="3849688"/>
          <p14:tracePt t="20713" x="5360988" y="3883025"/>
          <p14:tracePt t="20721" x="5386388" y="3908425"/>
          <p14:tracePt t="20729" x="5411788" y="3935413"/>
          <p14:tracePt t="20737" x="5429250" y="3960813"/>
          <p14:tracePt t="20745" x="5437188" y="3968750"/>
          <p14:tracePt t="20753" x="5437188" y="3986213"/>
          <p14:tracePt t="20761" x="5454650" y="4002088"/>
          <p14:tracePt t="20769" x="5462588" y="4019550"/>
          <p14:tracePt t="20777" x="5472113" y="4027488"/>
          <p14:tracePt t="20785" x="5480050" y="4037013"/>
          <p14:tracePt t="20802" x="5480050" y="4052888"/>
          <p14:tracePt t="20817" x="5487988" y="4062413"/>
          <p14:tracePt t="20945" x="5487988" y="4070350"/>
          <p14:tracePt t="20977" x="5480050" y="4062413"/>
          <p14:tracePt t="20993" x="5480050" y="4052888"/>
          <p14:tracePt t="21001" x="5480050" y="4037013"/>
          <p14:tracePt t="21009" x="5480050" y="4019550"/>
          <p14:tracePt t="21017" x="5480050" y="3994150"/>
          <p14:tracePt t="21033" x="5480050" y="3960813"/>
          <p14:tracePt t="21041" x="5480050" y="3951288"/>
          <p14:tracePt t="21049" x="5480050" y="3925888"/>
          <p14:tracePt t="21057" x="5480050" y="3908425"/>
          <p14:tracePt t="21065" x="5480050" y="3892550"/>
          <p14:tracePt t="21074" x="5480050" y="3875088"/>
          <p14:tracePt t="21091" x="5480050" y="3841750"/>
          <p14:tracePt t="21097" x="5462588" y="3806825"/>
          <p14:tracePt t="21105" x="5454650" y="3798888"/>
          <p14:tracePt t="21113" x="5454650" y="3781425"/>
          <p14:tracePt t="21121" x="5454650" y="3763963"/>
          <p14:tracePt t="21129" x="5446713" y="3738563"/>
          <p14:tracePt t="21137" x="5437188" y="3722688"/>
          <p14:tracePt t="21145" x="5429250" y="3679825"/>
          <p14:tracePt t="21153" x="5421313" y="3662363"/>
          <p14:tracePt t="21161" x="5403850" y="3646488"/>
          <p14:tracePt t="21169" x="5386388" y="3611563"/>
          <p14:tracePt t="21177" x="5360988" y="3568700"/>
          <p14:tracePt t="21185" x="5335588" y="3552825"/>
          <p14:tracePt t="21193" x="5310188" y="3535363"/>
          <p14:tracePt t="21201" x="5292725" y="3517900"/>
          <p14:tracePt t="21209" x="5233988" y="3484563"/>
          <p14:tracePt t="21217" x="5216525" y="3475038"/>
          <p14:tracePt t="21225" x="5173663" y="3433763"/>
          <p14:tracePt t="21233" x="5157788" y="3416300"/>
          <p14:tracePt t="21241" x="5097463" y="3382963"/>
          <p14:tracePt t="21249" x="5072063" y="3373438"/>
          <p14:tracePt t="21257" x="5038725" y="3348038"/>
          <p14:tracePt t="21265" x="5021263" y="3340100"/>
          <p14:tracePt t="21274" x="4978400" y="3322638"/>
          <p14:tracePt t="21281" x="4953000" y="3314700"/>
          <p14:tracePt t="21289" x="4927600" y="3297238"/>
          <p14:tracePt t="21297" x="4910138" y="3297238"/>
          <p14:tracePt t="21305" x="4894263" y="3279775"/>
          <p14:tracePt t="21313" x="4876800" y="3271838"/>
          <p14:tracePt t="21321" x="4868863" y="3271838"/>
          <p14:tracePt t="21329" x="4868863" y="3263900"/>
          <p14:tracePt t="21337" x="4859338" y="3254375"/>
          <p14:tracePt t="21345" x="4851400" y="3254375"/>
          <p14:tracePt t="21353" x="4843463" y="3246438"/>
          <p14:tracePt t="21369" x="4833938" y="3238500"/>
          <p14:tracePt t="21377" x="4826000" y="3228975"/>
          <p14:tracePt t="21385" x="4818063" y="3221038"/>
          <p14:tracePt t="21393" x="4808538" y="3203575"/>
          <p14:tracePt t="21401" x="4800600" y="3195638"/>
          <p14:tracePt t="21409" x="4800600" y="3178175"/>
          <p14:tracePt t="21417" x="4791075" y="3160713"/>
          <p14:tracePt t="21425" x="4783138" y="3135313"/>
          <p14:tracePt t="21433" x="4775200" y="3127375"/>
          <p14:tracePt t="21442" x="4775200" y="3109913"/>
          <p14:tracePt t="21449" x="4765675" y="3094038"/>
          <p14:tracePt t="21457" x="4765675" y="3076575"/>
          <p14:tracePt t="21465" x="4757738" y="3059113"/>
          <p14:tracePt t="21473" x="4757738" y="3025775"/>
          <p14:tracePt t="21481" x="4740275" y="3000375"/>
          <p14:tracePt t="21489" x="4732338" y="2990850"/>
          <p14:tracePt t="21497" x="4724400" y="2957513"/>
          <p14:tracePt t="21505" x="4699000" y="2932113"/>
          <p14:tracePt t="21513" x="4681538" y="2906713"/>
          <p14:tracePt t="21521" x="4646613" y="2871788"/>
          <p14:tracePt t="21529" x="4630738" y="2838450"/>
          <p14:tracePt t="21537" x="4595813" y="2795588"/>
          <p14:tracePt t="21545" x="4545013" y="2770188"/>
          <p14:tracePt t="21553" x="4511675" y="2752725"/>
          <p14:tracePt t="21561" x="4476750" y="2744788"/>
          <p14:tracePt t="21569" x="4443413" y="2727325"/>
          <p14:tracePt t="21577" x="4425950" y="2719388"/>
          <p14:tracePt t="21585" x="4400550" y="2711450"/>
          <p14:tracePt t="21593" x="4392613" y="2711450"/>
          <p14:tracePt t="21601" x="4384675" y="2701925"/>
          <p14:tracePt t="21617" x="4367213" y="2701925"/>
          <p14:tracePt t="21986" x="4359275" y="2711450"/>
          <p14:tracePt t="21993" x="4359275" y="2727325"/>
          <p14:tracePt t="22001" x="4359275" y="2744788"/>
          <p14:tracePt t="22009" x="4359275" y="2770188"/>
          <p14:tracePt t="22017" x="4359275" y="2787650"/>
          <p14:tracePt t="22025" x="4359275" y="2805113"/>
          <p14:tracePt t="22033" x="4359275" y="2838450"/>
          <p14:tracePt t="22041" x="4359275" y="2855913"/>
          <p14:tracePt t="22049" x="4359275" y="2881313"/>
          <p14:tracePt t="22057" x="4359275" y="2906713"/>
          <p14:tracePt t="22073" x="4359275" y="2949575"/>
          <p14:tracePt t="22095" x="4359275" y="3000375"/>
          <p14:tracePt t="22097" x="4359275" y="3025775"/>
          <p14:tracePt t="22105" x="4349750" y="3067050"/>
          <p14:tracePt t="22113" x="4341813" y="3101975"/>
          <p14:tracePt t="22121" x="4324350" y="3135313"/>
          <p14:tracePt t="22129" x="4316413" y="3178175"/>
          <p14:tracePt t="22137" x="4306888" y="3228975"/>
          <p14:tracePt t="22146" x="4281488" y="3289300"/>
          <p14:tracePt t="22153" x="4265613" y="3322638"/>
          <p14:tracePt t="22161" x="4248150" y="3398838"/>
          <p14:tracePt t="22169" x="4230688" y="3449638"/>
          <p14:tracePt t="22177" x="4205288" y="3492500"/>
          <p14:tracePt t="22185" x="4187825" y="3543300"/>
          <p14:tracePt t="22193" x="4171950" y="3578225"/>
          <p14:tracePt t="22201" x="4171950" y="3611563"/>
          <p14:tracePt t="22209" x="4154488" y="3636963"/>
          <p14:tracePt t="22217" x="4137025" y="3679825"/>
          <p14:tracePt t="22225" x="4129088" y="3713163"/>
          <p14:tracePt t="22233" x="4121150" y="3748088"/>
          <p14:tracePt t="22241" x="4111625" y="3773488"/>
          <p14:tracePt t="22249" x="4095750" y="3798888"/>
          <p14:tracePt t="22257" x="4078288" y="3849688"/>
          <p14:tracePt t="22265" x="4070350" y="3875088"/>
          <p14:tracePt t="22273" x="4052888" y="3925888"/>
          <p14:tracePt t="22281" x="4044950" y="3976688"/>
          <p14:tracePt t="22289" x="4017963" y="4019550"/>
          <p14:tracePt t="22297" x="4010025" y="4095750"/>
          <p14:tracePt t="22305" x="3992563" y="4130675"/>
          <p14:tracePt t="22313" x="3976688" y="4206875"/>
          <p14:tracePt t="22321" x="3941763" y="4283075"/>
          <p14:tracePt t="22330" x="3925888" y="4325938"/>
          <p14:tracePt t="22337" x="3925888" y="4368800"/>
          <p14:tracePt t="22345" x="3900488" y="4435475"/>
          <p14:tracePt t="22353" x="3900488" y="4460875"/>
          <p14:tracePt t="22361" x="3890963" y="4495800"/>
          <p14:tracePt t="22369" x="3890963" y="4521200"/>
          <p14:tracePt t="22377" x="3883025" y="4546600"/>
          <p14:tracePt t="22385" x="3883025" y="4572000"/>
          <p14:tracePt t="22393" x="3883025" y="4589463"/>
          <p14:tracePt t="22401" x="3883025" y="4614863"/>
          <p14:tracePt t="22417" x="3883025" y="4640263"/>
          <p14:tracePt t="22425" x="3883025" y="4648200"/>
          <p14:tracePt t="22433" x="3883025" y="4673600"/>
          <p14:tracePt t="22441" x="3883025" y="4683125"/>
          <p14:tracePt t="22457" x="3883025" y="4708525"/>
          <p14:tracePt t="22465" x="3883025" y="4716463"/>
          <p14:tracePt t="22473" x="3883025" y="4724400"/>
          <p14:tracePt t="22481" x="3883025" y="4741863"/>
          <p14:tracePt t="22489" x="3873500" y="4749800"/>
          <p14:tracePt t="22498" x="3873500" y="4759325"/>
          <p14:tracePt t="22505" x="3865563" y="4792663"/>
          <p14:tracePt t="22521" x="3857625" y="4792663"/>
          <p14:tracePt t="22529" x="3857625" y="4810125"/>
          <p14:tracePt t="22537" x="3857625" y="4818063"/>
          <p14:tracePt t="22545" x="3857625" y="4827588"/>
          <p14:tracePt t="22553" x="3857625" y="4843463"/>
          <p14:tracePt t="22561" x="3848100" y="4843463"/>
          <p14:tracePt t="22585" x="3848100" y="4852988"/>
          <p14:tracePt t="22665" x="3857625" y="4860925"/>
          <p14:tracePt t="22681" x="3865563" y="4860925"/>
          <p14:tracePt t="22697" x="3883025" y="4860925"/>
          <p14:tracePt t="22705" x="3900488" y="4860925"/>
          <p14:tracePt t="22713" x="3908425" y="4860925"/>
          <p14:tracePt t="22721" x="3941763" y="4860925"/>
          <p14:tracePt t="22729" x="3984625" y="4852988"/>
          <p14:tracePt t="22737" x="4010025" y="4843463"/>
          <p14:tracePt t="22745" x="4060825" y="4835525"/>
          <p14:tracePt t="22753" x="4129088" y="4802188"/>
          <p14:tracePt t="22761" x="4197350" y="4792663"/>
          <p14:tracePt t="22769" x="4265613" y="4767263"/>
          <p14:tracePt t="22777" x="4324350" y="4749800"/>
          <p14:tracePt t="22785" x="4400550" y="4716463"/>
          <p14:tracePt t="22793" x="4486275" y="4683125"/>
          <p14:tracePt t="22801" x="4579938" y="4665663"/>
          <p14:tracePt t="22809" x="4656138" y="4630738"/>
          <p14:tracePt t="22817" x="4740275" y="4605338"/>
          <p14:tracePt t="22825" x="4826000" y="4572000"/>
          <p14:tracePt t="22833" x="4919663" y="4554538"/>
          <p14:tracePt t="22841" x="4978400" y="4529138"/>
          <p14:tracePt t="22850" x="5038725" y="4521200"/>
          <p14:tracePt t="22857" x="5114925" y="4503738"/>
          <p14:tracePt t="22865" x="5140325" y="4478338"/>
          <p14:tracePt t="22873" x="5208588" y="4452938"/>
          <p14:tracePt t="22881" x="5249863" y="4427538"/>
          <p14:tracePt t="22889" x="5284788" y="4410075"/>
          <p14:tracePt t="22897" x="5327650" y="4402138"/>
          <p14:tracePt t="22905" x="5353050" y="4384675"/>
          <p14:tracePt t="22913" x="5386388" y="4376738"/>
          <p14:tracePt t="22921" x="5403850" y="4368800"/>
          <p14:tracePt t="22929" x="5446713" y="4341813"/>
          <p14:tracePt t="22937" x="5462588" y="4333875"/>
          <p14:tracePt t="22945" x="5472113" y="4333875"/>
          <p14:tracePt t="22953" x="5487988" y="4325938"/>
          <p14:tracePt t="22961" x="5505450" y="4308475"/>
          <p14:tracePt t="22969" x="5513388" y="4308475"/>
          <p14:tracePt t="22985" x="5522913" y="4308475"/>
          <p14:tracePt t="22993" x="5530850" y="4308475"/>
          <p14:tracePt t="23089" x="5530850" y="4325938"/>
          <p14:tracePt t="23097" x="5530850" y="4333875"/>
          <p14:tracePt t="23105" x="5513388" y="4359275"/>
          <p14:tracePt t="23113" x="5487988" y="4376738"/>
          <p14:tracePt t="23121" x="5462588" y="4376738"/>
          <p14:tracePt t="23129" x="5429250" y="4394200"/>
          <p14:tracePt t="23137" x="5403850" y="4394200"/>
          <p14:tracePt t="23145" x="5386388" y="4419600"/>
          <p14:tracePt t="23153" x="5360988" y="4427538"/>
          <p14:tracePt t="23161" x="5353050" y="4427538"/>
          <p14:tracePt t="23169" x="5327650" y="4435475"/>
          <p14:tracePt t="23185" x="5318125" y="4435475"/>
          <p14:tracePt t="23193" x="5310188" y="4445000"/>
          <p14:tracePt t="25777" x="5310188" y="4452938"/>
          <p14:tracePt t="26409" x="5302250" y="4452938"/>
          <p14:tracePt t="26417" x="5292725" y="4452938"/>
          <p14:tracePt t="26425" x="5284788" y="4452938"/>
          <p14:tracePt t="26433" x="5267325" y="4452938"/>
          <p14:tracePt t="26441" x="5259388" y="4452938"/>
          <p14:tracePt t="26449" x="5249863" y="4460875"/>
          <p14:tracePt t="26465" x="5233988" y="4460875"/>
          <p14:tracePt t="26481" x="5224463" y="4460875"/>
          <p14:tracePt t="26489" x="5199063" y="4470400"/>
          <p14:tracePt t="26505" x="5173663" y="4478338"/>
          <p14:tracePt t="26521" x="5165725" y="4486275"/>
          <p14:tracePt t="26529" x="5148263" y="4486275"/>
          <p14:tracePt t="26545" x="5140325" y="4486275"/>
          <p14:tracePt t="26553" x="5132388" y="4495800"/>
          <p14:tracePt t="26561" x="5122863" y="4495800"/>
          <p14:tracePt t="26569" x="5114925" y="4503738"/>
          <p14:tracePt t="26585" x="5080000" y="4521200"/>
          <p14:tracePt t="26593" x="5072063" y="4521200"/>
          <p14:tracePt t="26601" x="5064125" y="4529138"/>
          <p14:tracePt t="26609" x="5054600" y="4529138"/>
          <p14:tracePt t="26617" x="5046663" y="4538663"/>
          <p14:tracePt t="26625" x="5038725" y="4546600"/>
          <p14:tracePt t="26633" x="5021263" y="4554538"/>
          <p14:tracePt t="26945" x="5013325" y="4554538"/>
          <p14:tracePt t="26961" x="5013325" y="4546600"/>
          <p14:tracePt t="26993" x="5021263" y="4546600"/>
          <p14:tracePt t="27209" x="5038725" y="4529138"/>
          <p14:tracePt t="27217" x="5046663" y="4529138"/>
          <p14:tracePt t="27225" x="5054600" y="4529138"/>
          <p14:tracePt t="27233" x="5072063" y="4521200"/>
          <p14:tracePt t="27241" x="5080000" y="4521200"/>
          <p14:tracePt t="27249" x="5089525" y="4513263"/>
          <p14:tracePt t="27273" x="5114925" y="4513263"/>
          <p14:tracePt t="27281" x="5122863" y="4503738"/>
          <p14:tracePt t="27289" x="5132388" y="4495800"/>
          <p14:tracePt t="27297" x="5148263" y="4486275"/>
          <p14:tracePt t="27305" x="5157788" y="4478338"/>
          <p14:tracePt t="27313" x="5173663" y="4470400"/>
          <p14:tracePt t="27321" x="5191125" y="4470400"/>
          <p14:tracePt t="27329" x="5216525" y="4445000"/>
          <p14:tracePt t="27337" x="5249863" y="4419600"/>
          <p14:tracePt t="27345" x="5284788" y="4394200"/>
          <p14:tracePt t="27353" x="5335588" y="4359275"/>
          <p14:tracePt t="27361" x="5403850" y="4316413"/>
          <p14:tracePt t="27369" x="5462588" y="4257675"/>
          <p14:tracePt t="27377" x="5513388" y="4206875"/>
          <p14:tracePt t="27385" x="5599113" y="4164013"/>
          <p14:tracePt t="27393" x="5657850" y="4121150"/>
          <p14:tracePt t="27401" x="5692775" y="4095750"/>
          <p14:tracePt t="27409" x="5735638" y="4044950"/>
          <p14:tracePt t="27417" x="5751513" y="4027488"/>
          <p14:tracePt t="27426" x="5811838" y="3976688"/>
          <p14:tracePt t="27433" x="5845175" y="3951288"/>
          <p14:tracePt t="27441" x="5870575" y="3925888"/>
          <p14:tracePt t="27449" x="5895975" y="3900488"/>
          <p14:tracePt t="27457" x="5913438" y="3867150"/>
          <p14:tracePt t="27465" x="5938838" y="3841750"/>
          <p14:tracePt t="27473" x="5964238" y="3816350"/>
          <p14:tracePt t="27481" x="6007100" y="3763963"/>
          <p14:tracePt t="27489" x="6032500" y="3730625"/>
          <p14:tracePt t="27497" x="6040438" y="3713163"/>
          <p14:tracePt t="27505" x="6075363" y="3679825"/>
          <p14:tracePt t="27513" x="6100763" y="3629025"/>
          <p14:tracePt t="27521" x="6108700" y="3603625"/>
          <p14:tracePt t="27529" x="6134100" y="3568700"/>
          <p14:tracePt t="27537" x="6151563" y="3543300"/>
          <p14:tracePt t="27545" x="6159500" y="3535363"/>
          <p14:tracePt t="27553" x="6176963" y="3509963"/>
          <p14:tracePt t="27561" x="6202363" y="3484563"/>
          <p14:tracePt t="27569" x="6219825" y="3467100"/>
          <p14:tracePt t="27585" x="6235700" y="3449638"/>
          <p14:tracePt t="27593" x="6245225" y="3441700"/>
          <p14:tracePt t="27609" x="6253163" y="3433763"/>
          <p14:tracePt t="27617" x="6261100" y="3424238"/>
          <p14:tracePt t="27625" x="6278563" y="3408363"/>
          <p14:tracePt t="27633" x="6286500" y="3408363"/>
          <p14:tracePt t="27641" x="6296025" y="3408363"/>
          <p14:tracePt t="27649" x="6311900" y="3398838"/>
          <p14:tracePt t="27657" x="6321425" y="3382963"/>
          <p14:tracePt t="27665" x="6329363" y="3382963"/>
          <p14:tracePt t="27673" x="6338888" y="3373438"/>
          <p14:tracePt t="27681" x="6354763" y="3365500"/>
          <p14:tracePt t="27689" x="6354763" y="3355975"/>
          <p14:tracePt t="27697" x="6364288" y="3348038"/>
          <p14:tracePt t="27713" x="6372225" y="3348038"/>
          <p14:tracePt t="27721" x="6389688" y="3340100"/>
          <p14:tracePt t="27729" x="6389688" y="3330575"/>
          <p14:tracePt t="27737" x="6397625" y="3322638"/>
          <p14:tracePt t="27745" x="6415088" y="3314700"/>
          <p14:tracePt t="27753" x="6423025" y="3305175"/>
          <p14:tracePt t="27761" x="6423025" y="3297238"/>
          <p14:tracePt t="27769" x="6448425" y="3297238"/>
          <p14:tracePt t="27778" x="6456363" y="3279775"/>
          <p14:tracePt t="27785" x="6456363" y="3271838"/>
          <p14:tracePt t="27793" x="6483350" y="3263900"/>
          <p14:tracePt t="27801" x="6491288" y="3254375"/>
          <p14:tracePt t="27873" x="6508750" y="3254375"/>
          <p14:tracePt t="27881" x="6508750" y="3246438"/>
          <p14:tracePt t="27897" x="6516688" y="3246438"/>
          <p14:tracePt t="27913" x="6542088" y="3238500"/>
          <p14:tracePt t="27929" x="6550025" y="3238500"/>
          <p14:tracePt t="27937" x="6559550" y="3238500"/>
          <p14:tracePt t="27945" x="6575425" y="3228975"/>
          <p14:tracePt t="27953" x="6592888" y="3221038"/>
          <p14:tracePt t="27961" x="6610350" y="3221038"/>
          <p14:tracePt t="27969" x="6618288" y="3221038"/>
          <p14:tracePt t="27977" x="6653213" y="3211513"/>
          <p14:tracePt t="27985" x="6669088" y="3203575"/>
          <p14:tracePt t="27993" x="6711950" y="3186113"/>
          <p14:tracePt t="28001" x="6719888" y="3178175"/>
          <p14:tracePt t="28009" x="6737350" y="3160713"/>
          <p14:tracePt t="28017" x="6745288" y="3160713"/>
          <p14:tracePt t="28025" x="6762750" y="3160713"/>
          <p14:tracePt t="28033" x="6780213" y="3152775"/>
          <p14:tracePt t="28041" x="6805613" y="3135313"/>
          <p14:tracePt t="28057" x="6813550" y="3135313"/>
          <p14:tracePt t="28065" x="6831013" y="3127375"/>
          <p14:tracePt t="28073" x="6848475" y="3119438"/>
          <p14:tracePt t="28081" x="6873875" y="3101975"/>
          <p14:tracePt t="28097" x="6881813" y="3101975"/>
          <p14:tracePt t="28105" x="6889750" y="3101975"/>
          <p14:tracePt t="28113" x="6899275" y="3094038"/>
          <p14:tracePt t="28137" x="6907213" y="3094038"/>
          <p14:tracePt t="28153" x="6915150" y="3094038"/>
          <p14:tracePt t="28217" x="6932613" y="3094038"/>
          <p14:tracePt t="28377" x="6958013" y="3084513"/>
          <p14:tracePt t="28393" x="6967538" y="3084513"/>
          <p14:tracePt t="28417" x="6983413" y="3084513"/>
          <p14:tracePt t="28433" x="7000875" y="3084513"/>
          <p14:tracePt t="28441" x="7008813" y="3084513"/>
          <p14:tracePt t="28457" x="7018338" y="3084513"/>
          <p14:tracePt t="28465" x="7026275" y="3084513"/>
          <p14:tracePt t="28473" x="7034213" y="3067050"/>
          <p14:tracePt t="28482" x="7043738" y="3067050"/>
          <p14:tracePt t="28505" x="7051675" y="3067050"/>
          <p14:tracePt t="28537" x="7069138" y="3067050"/>
          <p14:tracePt t="28553" x="7077075" y="3067050"/>
          <p14:tracePt t="28577" x="7094538" y="3067050"/>
          <p14:tracePt t="28593" x="7102475" y="3067050"/>
          <p14:tracePt t="28609" x="7112000" y="3076575"/>
          <p14:tracePt t="28617" x="7119938" y="3076575"/>
          <p14:tracePt t="28633" x="7127875" y="3076575"/>
          <p14:tracePt t="28641" x="7145338" y="3084513"/>
          <p14:tracePt t="28665" x="7153275" y="3094038"/>
          <p14:tracePt t="28697" x="7153275" y="3109913"/>
          <p14:tracePt t="28721" x="7162800" y="3109913"/>
          <p14:tracePt t="28777" x="7170738" y="3119438"/>
          <p14:tracePt t="28785" x="7178675" y="3127375"/>
          <p14:tracePt t="28817" x="7178675" y="3135313"/>
          <p14:tracePt t="28841" x="7178675" y="3144838"/>
          <p14:tracePt t="28865" x="7178675" y="3152775"/>
          <p14:tracePt t="28881" x="7178675" y="3160713"/>
          <p14:tracePt t="28953" x="7178675" y="3170238"/>
          <p14:tracePt t="28977" x="7178675" y="3178175"/>
          <p14:tracePt t="28985" x="7188200" y="3186113"/>
          <p14:tracePt t="28993" x="7204075" y="3195638"/>
          <p14:tracePt t="29025" x="7213600" y="3211513"/>
          <p14:tracePt t="29041" x="7213600" y="3221038"/>
          <p14:tracePt t="29049" x="7221538" y="3221038"/>
          <p14:tracePt t="29065" x="7239000" y="3228975"/>
          <p14:tracePt t="29105" x="7246938" y="3238500"/>
          <p14:tracePt t="29121" x="7256463" y="3238500"/>
          <p14:tracePt t="29129" x="7264400" y="3246438"/>
          <p14:tracePt t="29137" x="7272338" y="3254375"/>
          <p14:tracePt t="29153" x="7281863" y="3263900"/>
          <p14:tracePt t="29169" x="7281863" y="3271838"/>
          <p14:tracePt t="29185" x="7289800" y="3289300"/>
          <p14:tracePt t="30921" x="7315200" y="3289300"/>
          <p14:tracePt t="30929" x="7323138" y="3289300"/>
          <p14:tracePt t="30945" x="7332663" y="3289300"/>
          <p14:tracePt t="30953" x="7348538" y="3289300"/>
          <p14:tracePt t="30961" x="7366000" y="3289300"/>
          <p14:tracePt t="30969" x="7400925" y="3289300"/>
          <p14:tracePt t="30977" x="7426325" y="3279775"/>
          <p14:tracePt t="30985" x="7459663" y="3279775"/>
          <p14:tracePt t="30993" x="7477125" y="3279775"/>
          <p14:tracePt t="31001" x="7502525" y="3271838"/>
          <p14:tracePt t="31009" x="7527925" y="3271838"/>
          <p14:tracePt t="31017" x="7561263" y="3254375"/>
          <p14:tracePt t="31025" x="7570788" y="3254375"/>
          <p14:tracePt t="31033" x="7604125" y="3254375"/>
          <p14:tracePt t="31041" x="7621588" y="3254375"/>
          <p14:tracePt t="31049" x="7637463" y="3254375"/>
          <p14:tracePt t="31057" x="7654925" y="3254375"/>
          <p14:tracePt t="31065" x="7680325" y="3246438"/>
          <p14:tracePt t="31081" x="7723188" y="3246438"/>
          <p14:tracePt t="31097" x="7781925" y="3221038"/>
          <p14:tracePt t="31105" x="7799388" y="3221038"/>
          <p14:tracePt t="31113" x="7824788" y="3211513"/>
          <p14:tracePt t="31121" x="7842250" y="3211513"/>
          <p14:tracePt t="31129" x="7850188" y="3203575"/>
          <p14:tracePt t="31137" x="7875588" y="3203575"/>
          <p14:tracePt t="31145" x="7885113" y="3203575"/>
          <p14:tracePt t="31153" x="7900988" y="3203575"/>
          <p14:tracePt t="31161" x="7918450" y="3203575"/>
          <p14:tracePt t="31169" x="7935913" y="3203575"/>
          <p14:tracePt t="31177" x="7951788" y="3195638"/>
          <p14:tracePt t="31185" x="7986713" y="3195638"/>
          <p14:tracePt t="31193" x="8020050" y="3178175"/>
          <p14:tracePt t="31201" x="8054975" y="3178175"/>
          <p14:tracePt t="31209" x="8080375" y="3170238"/>
          <p14:tracePt t="31217" x="8139113" y="3160713"/>
          <p14:tracePt t="31225" x="8199438" y="3152775"/>
          <p14:tracePt t="31233" x="8266113" y="3119438"/>
          <p14:tracePt t="31241" x="8326438" y="3109913"/>
          <p14:tracePt t="31249" x="8402638" y="3076575"/>
          <p14:tracePt t="31257" x="8478838" y="3059113"/>
          <p14:tracePt t="31265" x="8564563" y="3025775"/>
          <p14:tracePt t="31273" x="8623300" y="3000375"/>
          <p14:tracePt t="31281" x="8691563" y="2957513"/>
          <p14:tracePt t="31289" x="8734425" y="2940050"/>
          <p14:tracePt t="31298" x="8777288" y="2914650"/>
          <p14:tracePt t="31305" x="8818563" y="2889250"/>
          <p14:tracePt t="31313" x="8869363" y="2863850"/>
          <p14:tracePt t="31321" x="8894763" y="2838450"/>
          <p14:tracePt t="31329" x="8921750" y="2813050"/>
          <p14:tracePt t="31337" x="8963025" y="2778125"/>
          <p14:tracePt t="31345" x="8972550" y="2752725"/>
          <p14:tracePt t="31353" x="9005888" y="2719388"/>
          <p14:tracePt t="31361" x="9039225" y="2676525"/>
          <p14:tracePt t="31369" x="9082088" y="2625725"/>
          <p14:tracePt t="31377" x="9124950" y="2574925"/>
          <p14:tracePt t="31385" x="9167813" y="2516188"/>
          <p14:tracePt t="31393" x="9183688" y="2473325"/>
          <p14:tracePt t="31401" x="9226550" y="2413000"/>
          <p14:tracePt t="31409" x="9251950" y="2379663"/>
          <p14:tracePt t="31417" x="9269413" y="2328863"/>
          <p14:tracePt t="31425" x="9277350" y="2293938"/>
          <p14:tracePt t="31433" x="9294813" y="2268538"/>
          <p14:tracePt t="31441" x="9294813" y="2260600"/>
          <p14:tracePt t="31449" x="9294813" y="2235200"/>
          <p14:tracePt t="31457" x="9294813" y="2217738"/>
          <p14:tracePt t="31473" x="9294813" y="2200275"/>
          <p14:tracePt t="31481" x="9294813" y="2192338"/>
          <p14:tracePt t="31497" x="9294813" y="2184400"/>
          <p14:tracePt t="31505" x="9294813" y="2166938"/>
          <p14:tracePt t="31537" x="9294813" y="2149475"/>
          <p14:tracePt t="31553" x="9277350" y="2149475"/>
          <p14:tracePt t="31561" x="9251950" y="2149475"/>
          <p14:tracePt t="31569" x="9236075" y="2149475"/>
          <p14:tracePt t="31577" x="9218613" y="2149475"/>
          <p14:tracePt t="31585" x="9193213" y="2149475"/>
          <p14:tracePt t="31593" x="9183688" y="2149475"/>
          <p14:tracePt t="31601" x="9150350" y="2149475"/>
          <p14:tracePt t="31609" x="9124950" y="2149475"/>
          <p14:tracePt t="31617" x="9117013" y="2149475"/>
          <p14:tracePt t="31625" x="9091613" y="2149475"/>
          <p14:tracePt t="31633" x="9082088" y="2149475"/>
          <p14:tracePt t="31641" x="9074150" y="2149475"/>
          <p14:tracePt t="31650" x="9048750" y="2149475"/>
          <p14:tracePt t="31665" x="9039225" y="2149475"/>
          <p14:tracePt t="31673" x="9013825" y="2149475"/>
          <p14:tracePt t="31681" x="9005888" y="2166938"/>
          <p14:tracePt t="31689" x="8980488" y="2184400"/>
          <p14:tracePt t="31697" x="8963025" y="2184400"/>
          <p14:tracePt t="31705" x="8921750" y="2217738"/>
          <p14:tracePt t="31713" x="8904288" y="2217738"/>
          <p14:tracePt t="31721" x="8878888" y="2243138"/>
          <p14:tracePt t="31729" x="8861425" y="2260600"/>
          <p14:tracePt t="31737" x="8853488" y="2260600"/>
          <p14:tracePt t="31745" x="8818563" y="2286000"/>
          <p14:tracePt t="31753" x="8793163" y="2311400"/>
          <p14:tracePt t="31761" x="8785225" y="2328863"/>
          <p14:tracePt t="31769" x="8767763" y="2344738"/>
          <p14:tracePt t="31777" x="8759825" y="2354263"/>
          <p14:tracePt t="31785" x="8742363" y="2379663"/>
          <p14:tracePt t="31793" x="8724900" y="2405063"/>
          <p14:tracePt t="31801" x="8709025" y="2422525"/>
          <p14:tracePt t="31809" x="8691563" y="2438400"/>
          <p14:tracePt t="31817" x="8674100" y="2473325"/>
          <p14:tracePt t="31825" x="8674100" y="2506663"/>
          <p14:tracePt t="31833" x="8658225" y="2532063"/>
          <p14:tracePt t="31841" x="8632825" y="2566988"/>
          <p14:tracePt t="31849" x="8615363" y="2600325"/>
          <p14:tracePt t="31857" x="8615363" y="2617788"/>
          <p14:tracePt t="31865" x="8605838" y="2651125"/>
          <p14:tracePt t="31873" x="8605838" y="2676525"/>
          <p14:tracePt t="31881" x="8605838" y="2686050"/>
          <p14:tracePt t="31889" x="8597900" y="2727325"/>
          <p14:tracePt t="31897" x="8597900" y="2752725"/>
          <p14:tracePt t="31905" x="8597900" y="2762250"/>
          <p14:tracePt t="31913" x="8597900" y="2787650"/>
          <p14:tracePt t="31921" x="8597900" y="2795588"/>
          <p14:tracePt t="31937" x="8597900" y="2805113"/>
          <p14:tracePt t="31945" x="8615363" y="2830513"/>
          <p14:tracePt t="31953" x="8623300" y="2830513"/>
          <p14:tracePt t="31961" x="8640763" y="2830513"/>
          <p14:tracePt t="31969" x="8658225" y="2838450"/>
          <p14:tracePt t="31977" x="8674100" y="2838450"/>
          <p14:tracePt t="31985" x="8691563" y="2838450"/>
          <p14:tracePt t="31993" x="8716963" y="2838450"/>
          <p14:tracePt t="32002" x="8724900" y="2838450"/>
          <p14:tracePt t="32009" x="8759825" y="2838450"/>
          <p14:tracePt t="32017" x="8793163" y="2838450"/>
          <p14:tracePt t="32025" x="8810625" y="2838450"/>
          <p14:tracePt t="32033" x="8843963" y="2838450"/>
          <p14:tracePt t="32041" x="8886825" y="2838450"/>
          <p14:tracePt t="32049" x="8955088" y="2838450"/>
          <p14:tracePt t="32057" x="8988425" y="2838450"/>
          <p14:tracePt t="32065" x="9013825" y="2838450"/>
          <p14:tracePt t="32073" x="9048750" y="2838450"/>
          <p14:tracePt t="32087" x="9056688" y="2830513"/>
          <p14:tracePt t="32089" x="9074150" y="2830513"/>
          <p14:tracePt t="32097" x="9091613" y="2813050"/>
          <p14:tracePt t="32105" x="9107488" y="2795588"/>
          <p14:tracePt t="32113" x="9117013" y="2778125"/>
          <p14:tracePt t="32121" x="9124950" y="2770188"/>
          <p14:tracePt t="32129" x="9132888" y="2762250"/>
          <p14:tracePt t="32137" x="9132888" y="2752725"/>
          <p14:tracePt t="32225" x="9117013" y="2744788"/>
          <p14:tracePt t="32233" x="9074150" y="2744788"/>
          <p14:tracePt t="32241" x="9005888" y="2770188"/>
          <p14:tracePt t="32249" x="8937625" y="2787650"/>
          <p14:tracePt t="32257" x="8861425" y="2830513"/>
          <p14:tracePt t="32265" x="8802688" y="2855913"/>
          <p14:tracePt t="32273" x="8699500" y="2906713"/>
          <p14:tracePt t="32281" x="8648700" y="2949575"/>
          <p14:tracePt t="32289" x="8555038" y="2990850"/>
          <p14:tracePt t="32297" x="8488363" y="3051175"/>
          <p14:tracePt t="32305" x="8420100" y="3084513"/>
          <p14:tracePt t="32313" x="8377238" y="3119438"/>
          <p14:tracePt t="32321" x="8343900" y="3160713"/>
          <p14:tracePt t="32329" x="8301038" y="3195638"/>
          <p14:tracePt t="32337" x="8283575" y="3211513"/>
          <p14:tracePt t="32345" x="8250238" y="3254375"/>
          <p14:tracePt t="32354" x="8224838" y="3279775"/>
          <p14:tracePt t="32361" x="8181975" y="3322638"/>
          <p14:tracePt t="32369" x="8164513" y="3348038"/>
          <p14:tracePt t="32377" x="8156575" y="3373438"/>
          <p14:tracePt t="32385" x="8147050" y="3390900"/>
          <p14:tracePt t="32393" x="8121650" y="3424238"/>
          <p14:tracePt t="32401" x="8088313" y="3467100"/>
          <p14:tracePt t="32409" x="8062913" y="3502025"/>
          <p14:tracePt t="32417" x="8062913" y="3527425"/>
          <p14:tracePt t="32425" x="8054975" y="3552825"/>
          <p14:tracePt t="32433" x="8045450" y="3578225"/>
          <p14:tracePt t="32441" x="8020050" y="3629025"/>
          <p14:tracePt t="32449" x="8020050" y="3654425"/>
          <p14:tracePt t="32457" x="8012113" y="3697288"/>
          <p14:tracePt t="32465" x="8004175" y="3722688"/>
          <p14:tracePt t="32473" x="8004175" y="3748088"/>
          <p14:tracePt t="32481" x="7986713" y="3781425"/>
          <p14:tracePt t="32489" x="7986713" y="3798888"/>
          <p14:tracePt t="32497" x="7986713" y="3824288"/>
          <p14:tracePt t="32505" x="7986713" y="3849688"/>
          <p14:tracePt t="32513" x="7986713" y="3867150"/>
          <p14:tracePt t="32521" x="8004175" y="3908425"/>
          <p14:tracePt t="32529" x="8012113" y="3943350"/>
          <p14:tracePt t="32537" x="8029575" y="3976688"/>
          <p14:tracePt t="32545" x="8045450" y="4002088"/>
          <p14:tracePt t="32553" x="8080375" y="4070350"/>
          <p14:tracePt t="32561" x="8121650" y="4146550"/>
          <p14:tracePt t="32569" x="8207375" y="4240213"/>
          <p14:tracePt t="32577" x="8258175" y="4308475"/>
          <p14:tracePt t="32585" x="8351838" y="4376738"/>
          <p14:tracePt t="32593" x="8435975" y="4445000"/>
          <p14:tracePt t="32601" x="8513763" y="4513263"/>
          <p14:tracePt t="32609" x="8564563" y="4564063"/>
          <p14:tracePt t="32617" x="8640763" y="4622800"/>
          <p14:tracePt t="32625" x="8691563" y="4648200"/>
          <p14:tracePt t="32633" x="8724900" y="4657725"/>
          <p14:tracePt t="32641" x="8759825" y="4665663"/>
          <p14:tracePt t="32649" x="8767763" y="4665663"/>
          <p14:tracePt t="32673" x="8802688" y="4665663"/>
          <p14:tracePt t="32681" x="8836025" y="4665663"/>
          <p14:tracePt t="32689" x="8843963" y="4665663"/>
          <p14:tracePt t="32697" x="8894763" y="4630738"/>
          <p14:tracePt t="32706" x="8947150" y="4597400"/>
          <p14:tracePt t="32713" x="8972550" y="4589463"/>
          <p14:tracePt t="32721" x="9005888" y="4546600"/>
          <p14:tracePt t="32729" x="9031288" y="4529138"/>
          <p14:tracePt t="32737" x="9074150" y="4503738"/>
          <p14:tracePt t="32745" x="9091613" y="4486275"/>
          <p14:tracePt t="32753" x="9107488" y="4470400"/>
          <p14:tracePt t="32761" x="9117013" y="4445000"/>
          <p14:tracePt t="32769" x="9132888" y="4427538"/>
          <p14:tracePt t="32777" x="9142413" y="4419600"/>
          <p14:tracePt t="32785" x="9150350" y="4402138"/>
          <p14:tracePt t="32793" x="9158288" y="4376738"/>
          <p14:tracePt t="32801" x="9175750" y="4351338"/>
          <p14:tracePt t="32833" x="9175750" y="4325938"/>
          <p14:tracePt t="32849" x="9175750" y="4300538"/>
          <p14:tracePt t="32857" x="9175750" y="4291013"/>
          <p14:tracePt t="32865" x="9175750" y="4283075"/>
          <p14:tracePt t="32873" x="9175750" y="4257675"/>
          <p14:tracePt t="32881" x="9175750" y="4249738"/>
          <p14:tracePt t="32889" x="9167813" y="4214813"/>
          <p14:tracePt t="32897" x="9150350" y="4197350"/>
          <p14:tracePt t="32905" x="9132888" y="4171950"/>
          <p14:tracePt t="32913" x="9107488" y="4156075"/>
          <p14:tracePt t="32921" x="9082088" y="4130675"/>
          <p14:tracePt t="32929" x="9048750" y="4121150"/>
          <p14:tracePt t="32937" x="9023350" y="4121150"/>
          <p14:tracePt t="32945" x="8997950" y="4121150"/>
          <p14:tracePt t="32953" x="8972550" y="4121150"/>
          <p14:tracePt t="32961" x="8947150" y="4121150"/>
          <p14:tracePt t="32969" x="8894763" y="4130675"/>
          <p14:tracePt t="32977" x="8853488" y="4156075"/>
          <p14:tracePt t="32985" x="8785225" y="4197350"/>
          <p14:tracePt t="32993" x="8750300" y="4214813"/>
          <p14:tracePt t="33001" x="8699500" y="4265613"/>
          <p14:tracePt t="33009" x="8648700" y="4291013"/>
          <p14:tracePt t="33017" x="8580438" y="4333875"/>
          <p14:tracePt t="33025" x="8547100" y="4351338"/>
          <p14:tracePt t="33033" x="8521700" y="4376738"/>
          <p14:tracePt t="33041" x="8513763" y="4402138"/>
          <p14:tracePt t="33049" x="8496300" y="4419600"/>
          <p14:tracePt t="33058" x="8478838" y="4445000"/>
          <p14:tracePt t="33065" x="8470900" y="4452938"/>
          <p14:tracePt t="33073" x="8462963" y="4470400"/>
          <p14:tracePt t="33092" x="8462963" y="4486275"/>
          <p14:tracePt t="33169" x="8462963" y="4495800"/>
          <p14:tracePt t="33185" x="8478838" y="4495800"/>
          <p14:tracePt t="33201" x="8488363" y="4486275"/>
          <p14:tracePt t="33785" x="8470900" y="4486275"/>
          <p14:tracePt t="33793" x="8453438" y="4486275"/>
          <p14:tracePt t="33801" x="8420100" y="4486275"/>
          <p14:tracePt t="33817" x="8394700" y="4486275"/>
          <p14:tracePt t="33833" x="8385175" y="4486275"/>
          <p14:tracePt t="33849" x="8369300" y="4486275"/>
          <p14:tracePt t="33873" x="8359775" y="4486275"/>
          <p14:tracePt t="33889" x="8351838" y="4495800"/>
          <p14:tracePt t="33905" x="8351838" y="4503738"/>
          <p14:tracePt t="33985" x="8334375" y="4521200"/>
          <p14:tracePt t="34081" x="8334375" y="4529138"/>
          <p14:tracePt t="34089" x="8334375" y="4538663"/>
          <p14:tracePt t="34113" x="8351838" y="4538663"/>
          <p14:tracePt t="34121" x="8359775" y="4538663"/>
          <p14:tracePt t="34137" x="8369300" y="4538663"/>
          <p14:tracePt t="34145" x="8385175" y="4538663"/>
          <p14:tracePt t="34153" x="8394700" y="4538663"/>
          <p14:tracePt t="34161" x="8445500" y="4564063"/>
          <p14:tracePt t="34177" x="8488363" y="4564063"/>
          <p14:tracePt t="34185" x="8529638" y="4564063"/>
          <p14:tracePt t="34193" x="8564563" y="4564063"/>
          <p14:tracePt t="34201" x="8589963" y="4564063"/>
          <p14:tracePt t="34209" x="8605838" y="4564063"/>
          <p14:tracePt t="34217" x="8640763" y="4564063"/>
          <p14:tracePt t="34225" x="8666163" y="4564063"/>
          <p14:tracePt t="34233" x="8683625" y="4564063"/>
          <p14:tracePt t="34241" x="8716963" y="4564063"/>
          <p14:tracePt t="34249" x="8724900" y="4554538"/>
          <p14:tracePt t="34257" x="8742363" y="4554538"/>
          <p14:tracePt t="34265" x="8759825" y="4554538"/>
          <p14:tracePt t="34273" x="8767763" y="4546600"/>
          <p14:tracePt t="34282" x="8793163" y="4546600"/>
          <p14:tracePt t="34289" x="8818563" y="4529138"/>
          <p14:tracePt t="34297" x="8853488" y="4513263"/>
          <p14:tracePt t="34305" x="8869363" y="4513263"/>
          <p14:tracePt t="34313" x="8937625" y="4486275"/>
          <p14:tracePt t="34321" x="9005888" y="4460875"/>
          <p14:tracePt t="34329" x="9064625" y="4435475"/>
          <p14:tracePt t="34337" x="9117013" y="4419600"/>
          <p14:tracePt t="34345" x="9175750" y="4384675"/>
          <p14:tracePt t="34353" x="9226550" y="4368800"/>
          <p14:tracePt t="34361" x="9302750" y="4333875"/>
          <p14:tracePt t="34369" x="9328150" y="4325938"/>
          <p14:tracePt t="34377" x="9371013" y="4308475"/>
          <p14:tracePt t="34385" x="9405938" y="4275138"/>
          <p14:tracePt t="34393" x="9431338" y="4275138"/>
          <p14:tracePt t="34401" x="9447213" y="4265613"/>
          <p14:tracePt t="34409" x="9482138" y="4249738"/>
          <p14:tracePt t="34417" x="9515475" y="4232275"/>
          <p14:tracePt t="34425" x="9540875" y="4214813"/>
          <p14:tracePt t="34433" x="9575800" y="4189413"/>
          <p14:tracePt t="34441" x="9626600" y="4156075"/>
          <p14:tracePt t="34449" x="9652000" y="4130675"/>
          <p14:tracePt t="34457" x="9702800" y="4087813"/>
          <p14:tracePt t="34466" x="9745663" y="4052888"/>
          <p14:tracePt t="34473" x="9779000" y="4002088"/>
          <p14:tracePt t="34481" x="9821863" y="3951288"/>
          <p14:tracePt t="34489" x="9864725" y="3908425"/>
          <p14:tracePt t="34497" x="9898063" y="3875088"/>
          <p14:tracePt t="34505" x="9931400" y="3806825"/>
          <p14:tracePt t="34513" x="9983788" y="3748088"/>
          <p14:tracePt t="34521" x="10017125" y="3697288"/>
          <p14:tracePt t="34529" x="10059988" y="3619500"/>
          <p14:tracePt t="34537" x="10093325" y="3568700"/>
          <p14:tracePt t="34545" x="10118725" y="3509963"/>
          <p14:tracePt t="34553" x="10144125" y="3459163"/>
          <p14:tracePt t="34561" x="10169525" y="3382963"/>
          <p14:tracePt t="34569" x="10212388" y="3330575"/>
          <p14:tracePt t="34577" x="10237788" y="3254375"/>
          <p14:tracePt t="34585" x="10255250" y="3211513"/>
          <p14:tracePt t="34593" x="10288588" y="3135313"/>
          <p14:tracePt t="34601" x="10323513" y="3059113"/>
          <p14:tracePt t="34609" x="10339388" y="3008313"/>
          <p14:tracePt t="34617" x="10364788" y="2957513"/>
          <p14:tracePt t="34625" x="10364788" y="2932113"/>
          <p14:tracePt t="34633" x="10374313" y="2897188"/>
          <p14:tracePt t="34641" x="10399713" y="2846388"/>
          <p14:tracePt t="34649" x="10415588" y="2787650"/>
          <p14:tracePt t="34657" x="10415588" y="2762250"/>
          <p14:tracePt t="34665" x="10425113" y="2736850"/>
          <p14:tracePt t="34673" x="10425113" y="2711450"/>
          <p14:tracePt t="34681" x="10425113" y="2676525"/>
          <p14:tracePt t="34689" x="10433050" y="2651125"/>
          <p14:tracePt t="34697" x="10433050" y="2643188"/>
          <p14:tracePt t="34705" x="10433050" y="2608263"/>
          <p14:tracePt t="34713" x="10433050" y="2582863"/>
          <p14:tracePt t="34721" x="10433050" y="2549525"/>
          <p14:tracePt t="34729" x="10433050" y="2524125"/>
          <p14:tracePt t="34737" x="10433050" y="2489200"/>
          <p14:tracePt t="34745" x="10433050" y="2463800"/>
          <p14:tracePt t="34753" x="10433050" y="2438400"/>
          <p14:tracePt t="34761" x="10425113" y="2405063"/>
          <p14:tracePt t="34769" x="10425113" y="2354263"/>
          <p14:tracePt t="34777" x="10407650" y="2336800"/>
          <p14:tracePt t="34785" x="10399713" y="2303463"/>
          <p14:tracePt t="34793" x="10382250" y="2252663"/>
          <p14:tracePt t="34801" x="10364788" y="2235200"/>
          <p14:tracePt t="34809" x="10348913" y="2217738"/>
          <p14:tracePt t="34818" x="10331450" y="2184400"/>
          <p14:tracePt t="34825" x="10288588" y="2133600"/>
          <p14:tracePt t="34833" x="10263188" y="2108200"/>
          <p14:tracePt t="34841" x="10212388" y="2039938"/>
          <p14:tracePt t="34849" x="10169525" y="1997075"/>
          <p14:tracePt t="34857" x="10126663" y="1979613"/>
          <p14:tracePt t="34865" x="10085388" y="1946275"/>
          <p14:tracePt t="34873" x="10059988" y="1928813"/>
          <p14:tracePt t="34881" x="10034588" y="1911350"/>
          <p14:tracePt t="34889" x="10017125" y="1903413"/>
          <p14:tracePt t="34897" x="9983788" y="1885950"/>
          <p14:tracePt t="34905" x="9956800" y="1870075"/>
          <p14:tracePt t="34913" x="9940925" y="1852613"/>
          <p14:tracePt t="34921" x="9931400" y="1852613"/>
          <p14:tracePt t="34929" x="9906000" y="1844675"/>
          <p14:tracePt t="34937" x="9898063" y="1844675"/>
          <p14:tracePt t="34945" x="9880600" y="1827213"/>
          <p14:tracePt t="34961" x="9855200" y="1809750"/>
          <p14:tracePt t="34969" x="9829800" y="1801813"/>
          <p14:tracePt t="34977" x="9786938" y="1776413"/>
          <p14:tracePt t="34985" x="9761538" y="1758950"/>
          <p14:tracePt t="34993" x="9702800" y="1741488"/>
          <p14:tracePt t="35001" x="9659938" y="1725613"/>
          <p14:tracePt t="35009" x="9601200" y="1708150"/>
          <p14:tracePt t="35017" x="9523413" y="1682750"/>
          <p14:tracePt t="35025" x="9490075" y="1674813"/>
          <p14:tracePt t="35033" x="9396413" y="1639888"/>
          <p14:tracePt t="35041" x="9328150" y="1622425"/>
          <p14:tracePt t="35049" x="9251950" y="1606550"/>
          <p14:tracePt t="35057" x="9193213" y="1571625"/>
          <p14:tracePt t="35065" x="9117013" y="1563688"/>
          <p14:tracePt t="35073" x="9013825" y="1530350"/>
          <p14:tracePt t="35087" x="8937625" y="1530350"/>
          <p14:tracePt t="35089" x="8878888" y="1520825"/>
          <p14:tracePt t="35097" x="8836025" y="1512888"/>
          <p14:tracePt t="35105" x="8767763" y="1512888"/>
          <p14:tracePt t="35113" x="8716963" y="1512888"/>
          <p14:tracePt t="35121" x="8674100" y="1512888"/>
          <p14:tracePt t="35129" x="8632825" y="1512888"/>
          <p14:tracePt t="35137" x="8605838" y="1512888"/>
          <p14:tracePt t="35145" x="8572500" y="1512888"/>
          <p14:tracePt t="35153" x="8521700" y="1520825"/>
          <p14:tracePt t="35161" x="8470900" y="1530350"/>
          <p14:tracePt t="35170" x="8435975" y="1546225"/>
          <p14:tracePt t="35177" x="8394700" y="1563688"/>
          <p14:tracePt t="35185" x="8369300" y="1581150"/>
          <p14:tracePt t="35193" x="8301038" y="1589088"/>
          <p14:tracePt t="35201" x="8283575" y="1606550"/>
          <p14:tracePt t="35209" x="8250238" y="1622425"/>
          <p14:tracePt t="35217" x="8199438" y="1657350"/>
          <p14:tracePt t="35225" x="8164513" y="1674813"/>
          <p14:tracePt t="35233" x="8131175" y="1682750"/>
          <p14:tracePt t="35241" x="8080375" y="1725613"/>
          <p14:tracePt t="35249" x="8045450" y="1758950"/>
          <p14:tracePt t="35257" x="8020050" y="1776413"/>
          <p14:tracePt t="35265" x="7986713" y="1801813"/>
          <p14:tracePt t="35273" x="7935913" y="1844675"/>
          <p14:tracePt t="35281" x="7900988" y="1870075"/>
          <p14:tracePt t="35289" x="7850188" y="1911350"/>
          <p14:tracePt t="35297" x="7824788" y="1938338"/>
          <p14:tracePt t="35305" x="7799388" y="1963738"/>
          <p14:tracePt t="35313" x="7756525" y="1997075"/>
          <p14:tracePt t="35321" x="7731125" y="2022475"/>
          <p14:tracePt t="35329" x="7715250" y="2047875"/>
          <p14:tracePt t="35338" x="7697788" y="2073275"/>
          <p14:tracePt t="35345" x="7654925" y="2116138"/>
          <p14:tracePt t="35353" x="7646988" y="2133600"/>
          <p14:tracePt t="35361" x="7629525" y="2159000"/>
          <p14:tracePt t="35369" x="7612063" y="2192338"/>
          <p14:tracePt t="35377" x="7596188" y="2217738"/>
          <p14:tracePt t="35385" x="7570788" y="2252663"/>
          <p14:tracePt t="35393" x="7545388" y="2278063"/>
          <p14:tracePt t="35401" x="7502525" y="2336800"/>
          <p14:tracePt t="35409" x="7485063" y="2371725"/>
          <p14:tracePt t="35417" x="7459663" y="2397125"/>
          <p14:tracePt t="35425" x="7426325" y="2447925"/>
          <p14:tracePt t="35433" x="7408863" y="2473325"/>
          <p14:tracePt t="35441" x="7391400" y="2516188"/>
          <p14:tracePt t="35449" x="7358063" y="2557463"/>
          <p14:tracePt t="35457" x="7348538" y="2566988"/>
          <p14:tracePt t="35465" x="7323138" y="2617788"/>
          <p14:tracePt t="35473" x="7315200" y="2625725"/>
          <p14:tracePt t="35481" x="7307263" y="2643188"/>
          <p14:tracePt t="35489" x="7281863" y="2676525"/>
          <p14:tracePt t="35497" x="7272338" y="2693988"/>
          <p14:tracePt t="35505" x="7256463" y="2727325"/>
          <p14:tracePt t="35513" x="7239000" y="2762250"/>
          <p14:tracePt t="35522" x="7229475" y="2787650"/>
          <p14:tracePt t="35529" x="7213600" y="2838450"/>
          <p14:tracePt t="35537" x="7188200" y="2881313"/>
          <p14:tracePt t="35545" x="7162800" y="2922588"/>
          <p14:tracePt t="35553" x="7145338" y="2990850"/>
          <p14:tracePt t="35561" x="7127875" y="3051175"/>
          <p14:tracePt t="35569" x="7112000" y="3109913"/>
          <p14:tracePt t="35577" x="7085013" y="3160713"/>
          <p14:tracePt t="35585" x="7069138" y="3221038"/>
          <p14:tracePt t="35593" x="7069138" y="3254375"/>
          <p14:tracePt t="35601" x="7069138" y="3297238"/>
          <p14:tracePt t="35609" x="7043738" y="3330575"/>
          <p14:tracePt t="35617" x="7043738" y="3382963"/>
          <p14:tracePt t="35625" x="7034213" y="3433763"/>
          <p14:tracePt t="35633" x="7026275" y="3475038"/>
          <p14:tracePt t="35641" x="7026275" y="3535363"/>
          <p14:tracePt t="35649" x="7018338" y="3586163"/>
          <p14:tracePt t="35657" x="7018338" y="3654425"/>
          <p14:tracePt t="35665" x="7000875" y="3705225"/>
          <p14:tracePt t="35673" x="6992938" y="3748088"/>
          <p14:tracePt t="35681" x="6992938" y="3806825"/>
          <p14:tracePt t="35689" x="6983413" y="3849688"/>
          <p14:tracePt t="35697" x="6983413" y="3908425"/>
          <p14:tracePt t="35705" x="6983413" y="3951288"/>
          <p14:tracePt t="35713" x="6983413" y="3986213"/>
          <p14:tracePt t="35721" x="6983413" y="4019550"/>
          <p14:tracePt t="35729" x="6983413" y="4062413"/>
          <p14:tracePt t="35737" x="6983413" y="4070350"/>
          <p14:tracePt t="35745" x="6983413" y="4105275"/>
          <p14:tracePt t="35753" x="7000875" y="4130675"/>
          <p14:tracePt t="35761" x="7000875" y="4138613"/>
          <p14:tracePt t="35769" x="7008813" y="4156075"/>
          <p14:tracePt t="35777" x="7018338" y="4181475"/>
          <p14:tracePt t="35785" x="7034213" y="4214813"/>
          <p14:tracePt t="35793" x="7077075" y="4240213"/>
          <p14:tracePt t="35801" x="7102475" y="4265613"/>
          <p14:tracePt t="35809" x="7137400" y="4283075"/>
          <p14:tracePt t="35817" x="7170738" y="4300538"/>
          <p14:tracePt t="35825" x="7221538" y="4333875"/>
          <p14:tracePt t="35833" x="7272338" y="4359275"/>
          <p14:tracePt t="35841" x="7332663" y="4394200"/>
          <p14:tracePt t="35849" x="7391400" y="4427538"/>
          <p14:tracePt t="35857" x="7485063" y="4445000"/>
          <p14:tracePt t="35865" x="7545388" y="4478338"/>
          <p14:tracePt t="35874" x="7621588" y="4486275"/>
          <p14:tracePt t="35881" x="7705725" y="4521200"/>
          <p14:tracePt t="35889" x="7807325" y="4529138"/>
          <p14:tracePt t="35897" x="7910513" y="4546600"/>
          <p14:tracePt t="35905" x="7977188" y="4546600"/>
          <p14:tracePt t="35913" x="8054975" y="4554538"/>
          <p14:tracePt t="35921" x="8121650" y="4554538"/>
          <p14:tracePt t="35929" x="8232775" y="4554538"/>
          <p14:tracePt t="35937" x="8318500" y="4554538"/>
          <p14:tracePt t="35945" x="8410575" y="4554538"/>
          <p14:tracePt t="35953" x="8453438" y="4554538"/>
          <p14:tracePt t="35961" x="8539163" y="4554538"/>
          <p14:tracePt t="35969" x="8632825" y="4554538"/>
          <p14:tracePt t="35977" x="8709025" y="4554538"/>
          <p14:tracePt t="35985" x="8828088" y="4529138"/>
          <p14:tracePt t="35993" x="8912225" y="4503738"/>
          <p14:tracePt t="36001" x="8997950" y="4495800"/>
          <p14:tracePt t="36009" x="9091613" y="4460875"/>
          <p14:tracePt t="36017" x="9167813" y="4419600"/>
          <p14:tracePt t="36025" x="9269413" y="4394200"/>
          <p14:tracePt t="36033" x="9345613" y="4368800"/>
          <p14:tracePt t="36041" x="9431338" y="4333875"/>
          <p14:tracePt t="36049" x="9498013" y="4291013"/>
          <p14:tracePt t="36057" x="9540875" y="4257675"/>
          <p14:tracePt t="36065" x="9609138" y="4224338"/>
          <p14:tracePt t="36073" x="9626600" y="4206875"/>
          <p14:tracePt t="36091" x="9720263" y="4138613"/>
          <p14:tracePt t="36097" x="9736138" y="4105275"/>
          <p14:tracePt t="36105" x="9779000" y="4052888"/>
          <p14:tracePt t="36113" x="9796463" y="4019550"/>
          <p14:tracePt t="36121" x="9812338" y="3976688"/>
          <p14:tracePt t="36129" x="9829800" y="3943350"/>
          <p14:tracePt t="36137" x="9839325" y="3900488"/>
          <p14:tracePt t="36145" x="9864725" y="3875088"/>
          <p14:tracePt t="36153" x="9864725" y="3841750"/>
          <p14:tracePt t="36161" x="9872663" y="3798888"/>
          <p14:tracePt t="36169" x="9880600" y="3756025"/>
          <p14:tracePt t="36177" x="9915525" y="3687763"/>
          <p14:tracePt t="36185" x="9931400" y="3654425"/>
          <p14:tracePt t="36193" x="9940925" y="3611563"/>
          <p14:tracePt t="36201" x="9948863" y="3586163"/>
          <p14:tracePt t="36209" x="9948863" y="3568700"/>
          <p14:tracePt t="36217" x="9956800" y="3535363"/>
          <p14:tracePt t="36226" x="9956800" y="3527425"/>
          <p14:tracePt t="36233" x="9966325" y="3492500"/>
          <p14:tracePt t="36241" x="9966325" y="3459163"/>
          <p14:tracePt t="36249" x="9991725" y="3408363"/>
          <p14:tracePt t="36257" x="9991725" y="3348038"/>
          <p14:tracePt t="36265" x="9999663" y="3263900"/>
          <p14:tracePt t="36273" x="10009188" y="3203575"/>
          <p14:tracePt t="36281" x="10009188" y="3144838"/>
          <p14:tracePt t="36289" x="10042525" y="3041650"/>
          <p14:tracePt t="36297" x="10042525" y="2982913"/>
          <p14:tracePt t="36305" x="10042525" y="2897188"/>
          <p14:tracePt t="36313" x="10042525" y="2838450"/>
          <p14:tracePt t="36321" x="10034588" y="2778125"/>
          <p14:tracePt t="36329" x="10017125" y="2693988"/>
          <p14:tracePt t="36337" x="9974263" y="2600325"/>
          <p14:tracePt t="36345" x="9948863" y="2549525"/>
          <p14:tracePt t="36353" x="9931400" y="2516188"/>
          <p14:tracePt t="36361" x="9923463" y="2489200"/>
          <p14:tracePt t="36369" x="9906000" y="2473325"/>
          <p14:tracePt t="36377" x="9890125" y="2447925"/>
          <p14:tracePt t="36385" x="9864725" y="2422525"/>
          <p14:tracePt t="36393" x="9847263" y="2397125"/>
          <p14:tracePt t="36401" x="9812338" y="2354263"/>
          <p14:tracePt t="36409" x="9779000" y="2286000"/>
          <p14:tracePt t="36417" x="9745663" y="2252663"/>
          <p14:tracePt t="36425" x="9685338" y="2200275"/>
          <p14:tracePt t="36433" x="9634538" y="2149475"/>
          <p14:tracePt t="36441" x="9575800" y="2090738"/>
          <p14:tracePt t="36449" x="9498013" y="2047875"/>
          <p14:tracePt t="36457" x="9431338" y="2005013"/>
          <p14:tracePt t="36465" x="9328150" y="1971675"/>
          <p14:tracePt t="36473" x="9277350" y="1938338"/>
          <p14:tracePt t="36481" x="9226550" y="1903413"/>
          <p14:tracePt t="36489" x="9167813" y="1878013"/>
          <p14:tracePt t="36497" x="9091613" y="1870075"/>
          <p14:tracePt t="36505" x="9013825" y="1844675"/>
          <p14:tracePt t="36513" x="8955088" y="1835150"/>
          <p14:tracePt t="36521" x="8869363" y="1819275"/>
          <p14:tracePt t="36529" x="8836025" y="1819275"/>
          <p14:tracePt t="36537" x="8785225" y="1809750"/>
          <p14:tracePt t="36545" x="8750300" y="1801813"/>
          <p14:tracePt t="36553" x="8724900" y="1801813"/>
          <p14:tracePt t="36561" x="8716963" y="1801813"/>
          <p14:tracePt t="36569" x="8699500" y="1801813"/>
          <p14:tracePt t="36578" x="8666163" y="1801813"/>
          <p14:tracePt t="36585" x="8640763" y="1801813"/>
          <p14:tracePt t="36593" x="8589963" y="1809750"/>
          <p14:tracePt t="36601" x="8547100" y="1835150"/>
          <p14:tracePt t="36609" x="8470900" y="1870075"/>
          <p14:tracePt t="36617" x="8359775" y="1928813"/>
          <p14:tracePt t="36625" x="8275638" y="1989138"/>
          <p14:tracePt t="36633" x="8181975" y="2039938"/>
          <p14:tracePt t="36641" x="8062913" y="2124075"/>
          <p14:tracePt t="36649" x="7943850" y="2209800"/>
          <p14:tracePt t="36657" x="7867650" y="2268538"/>
          <p14:tracePt t="36665" x="7781925" y="2336800"/>
          <p14:tracePt t="36673" x="7688263" y="2413000"/>
          <p14:tracePt t="36681" x="7637463" y="2455863"/>
          <p14:tracePt t="36689" x="7604125" y="2489200"/>
          <p14:tracePt t="36697" x="7553325" y="2532063"/>
          <p14:tracePt t="36705" x="7535863" y="2566988"/>
          <p14:tracePt t="36713" x="7502525" y="2608263"/>
          <p14:tracePt t="36721" x="7477125" y="2660650"/>
          <p14:tracePt t="36729" x="7467600" y="2686050"/>
          <p14:tracePt t="36737" x="7451725" y="2701925"/>
          <p14:tracePt t="36745" x="7434263" y="2762250"/>
          <p14:tracePt t="36753" x="7408863" y="2813050"/>
          <p14:tracePt t="36761" x="7373938" y="2855913"/>
          <p14:tracePt t="36769" x="7358063" y="2932113"/>
          <p14:tracePt t="36777" x="7297738" y="3008313"/>
          <p14:tracePt t="36785" x="7264400" y="3076575"/>
          <p14:tracePt t="36793" x="7246938" y="3160713"/>
          <p14:tracePt t="36801" x="7204075" y="3238500"/>
          <p14:tracePt t="36809" x="7170738" y="3330575"/>
          <p14:tracePt t="36817" x="7162800" y="3365500"/>
          <p14:tracePt t="36825" x="7137400" y="3424238"/>
          <p14:tracePt t="36833" x="7137400" y="3467100"/>
          <p14:tracePt t="36841" x="7119938" y="3527425"/>
          <p14:tracePt t="36849" x="7119938" y="3586163"/>
          <p14:tracePt t="36857" x="7119938" y="3671888"/>
          <p14:tracePt t="36865" x="7119938" y="3738563"/>
          <p14:tracePt t="36873" x="7119938" y="3790950"/>
          <p14:tracePt t="36881" x="7127875" y="3875088"/>
          <p14:tracePt t="36889" x="7145338" y="3951288"/>
          <p14:tracePt t="36897" x="7170738" y="4019550"/>
          <p14:tracePt t="36905" x="7196138" y="4087813"/>
          <p14:tracePt t="36913" x="7221538" y="4138613"/>
          <p14:tracePt t="36921" x="7239000" y="4197350"/>
          <p14:tracePt t="36930" x="7272338" y="4249738"/>
          <p14:tracePt t="36937" x="7315200" y="4308475"/>
          <p14:tracePt t="36945" x="7348538" y="4359275"/>
          <p14:tracePt t="36953" x="7400925" y="4410075"/>
          <p14:tracePt t="36961" x="7442200" y="4460875"/>
          <p14:tracePt t="36969" x="7493000" y="4513263"/>
          <p14:tracePt t="36977" x="7527925" y="4538663"/>
          <p14:tracePt t="36985" x="7596188" y="4597400"/>
          <p14:tracePt t="36993" x="7646988" y="4622800"/>
          <p14:tracePt t="37001" x="7705725" y="4683125"/>
          <p14:tracePt t="37009" x="7748588" y="4708525"/>
          <p14:tracePt t="37017" x="7824788" y="4767263"/>
          <p14:tracePt t="37025" x="7900988" y="4792663"/>
          <p14:tracePt t="37033" x="7951788" y="4827588"/>
          <p14:tracePt t="37041" x="8054975" y="4868863"/>
          <p14:tracePt t="37049" x="8156575" y="4894263"/>
          <p14:tracePt t="37057" x="8275638" y="4929188"/>
          <p14:tracePt t="37065" x="8359775" y="4937125"/>
          <p14:tracePt t="37073" x="8504238" y="4979988"/>
          <p14:tracePt t="37082" x="8615363" y="4979988"/>
          <p14:tracePt t="37089" x="8724900" y="4987925"/>
          <p14:tracePt t="37097" x="8810625" y="4987925"/>
          <p14:tracePt t="37105" x="8929688" y="4987925"/>
          <p14:tracePt t="37113" x="9013825" y="4972050"/>
          <p14:tracePt t="37121" x="9117013" y="4962525"/>
          <p14:tracePt t="37129" x="9201150" y="4954588"/>
          <p14:tracePt t="37137" x="9302750" y="4929188"/>
          <p14:tracePt t="37145" x="9405938" y="4919663"/>
          <p14:tracePt t="37153" x="9515475" y="4894263"/>
          <p14:tracePt t="37161" x="9634538" y="4868863"/>
          <p14:tracePt t="37169" x="9761538" y="4860925"/>
          <p14:tracePt t="37177" x="9847263" y="4835525"/>
          <p14:tracePt t="37185" x="9940925" y="4802188"/>
          <p14:tracePt t="37193" x="10025063" y="4784725"/>
          <p14:tracePt t="37201" x="10101263" y="4759325"/>
          <p14:tracePt t="37209" x="10179050" y="4741863"/>
          <p14:tracePt t="37217" x="10237788" y="4708525"/>
          <p14:tracePt t="37225" x="10298113" y="4673600"/>
          <p14:tracePt t="37233" x="10364788" y="4630738"/>
          <p14:tracePt t="37241" x="10415588" y="4597400"/>
          <p14:tracePt t="37249" x="10467975" y="4538663"/>
          <p14:tracePt t="37257" x="10509250" y="4486275"/>
          <p14:tracePt t="37265" x="10552113" y="4410075"/>
          <p14:tracePt t="37273" x="10577513" y="4376738"/>
          <p14:tracePt t="37282" x="10628313" y="4283075"/>
          <p14:tracePt t="37289" x="10671175" y="4206875"/>
          <p14:tracePt t="37297" x="10679113" y="4121150"/>
          <p14:tracePt t="37305" x="10714038" y="4037013"/>
          <p14:tracePt t="37313" x="10721975" y="3960813"/>
          <p14:tracePt t="37321" x="10747375" y="3900488"/>
          <p14:tracePt t="37329" x="10764838" y="3841750"/>
          <p14:tracePt t="37337" x="10790238" y="3763963"/>
          <p14:tracePt t="37345" x="10798175" y="3687763"/>
          <p14:tracePt t="37353" x="10815638" y="3629025"/>
          <p14:tracePt t="37361" x="10815638" y="3560763"/>
          <p14:tracePt t="37369" x="10815638" y="3484563"/>
          <p14:tracePt t="37377" x="10815638" y="3373438"/>
          <p14:tracePt t="37385" x="10815638" y="3271838"/>
          <p14:tracePt t="37393" x="10815638" y="3160713"/>
          <p14:tracePt t="37401" x="10815638" y="3051175"/>
          <p14:tracePt t="37409" x="10815638" y="2932113"/>
          <p14:tracePt t="37417" x="10790238" y="2820988"/>
          <p14:tracePt t="37425" x="10747375" y="2701925"/>
          <p14:tracePt t="37433" x="10688638" y="2574925"/>
          <p14:tracePt t="37441" x="10637838" y="2481263"/>
          <p14:tracePt t="37449" x="10594975" y="2387600"/>
          <p14:tracePt t="37457" x="10534650" y="2286000"/>
          <p14:tracePt t="37465" x="10475913" y="2192338"/>
          <p14:tracePt t="37473" x="10415588" y="2124075"/>
          <p14:tracePt t="37481" x="10348913" y="2065338"/>
          <p14:tracePt t="37489" x="10271125" y="1997075"/>
          <p14:tracePt t="37497" x="10194925" y="1954213"/>
          <p14:tracePt t="37505" x="10126663" y="1928813"/>
          <p14:tracePt t="37513" x="10042525" y="1885950"/>
          <p14:tracePt t="37521" x="9966325" y="1852613"/>
          <p14:tracePt t="37529" x="9898063" y="1819275"/>
          <p14:tracePt t="37537" x="9821863" y="1784350"/>
          <p14:tracePt t="37545" x="9761538" y="1766888"/>
          <p14:tracePt t="37553" x="9702800" y="1733550"/>
          <p14:tracePt t="37561" x="9617075" y="1716088"/>
          <p14:tracePt t="37569" x="9566275" y="1682750"/>
          <p14:tracePt t="37577" x="9490075" y="1674813"/>
          <p14:tracePt t="37585" x="9405938" y="1665288"/>
          <p14:tracePt t="37593" x="9337675" y="1631950"/>
          <p14:tracePt t="37601" x="9251950" y="1622425"/>
          <p14:tracePt t="37609" x="9175750" y="1589088"/>
          <p14:tracePt t="37617" x="9117013" y="1581150"/>
          <p14:tracePt t="37625" x="9031288" y="1571625"/>
          <p14:tracePt t="37634" x="8972550" y="1555750"/>
          <p14:tracePt t="37641" x="8886825" y="1555750"/>
          <p14:tracePt t="37649" x="8818563" y="1555750"/>
          <p14:tracePt t="37657" x="8777288" y="1555750"/>
          <p14:tracePt t="37665" x="8699500" y="1555750"/>
          <p14:tracePt t="37673" x="8632825" y="1555750"/>
          <p14:tracePt t="37681" x="8547100" y="1563688"/>
          <p14:tracePt t="37689" x="8504238" y="1589088"/>
          <p14:tracePt t="37697" x="8420100" y="1622425"/>
          <p14:tracePt t="37705" x="8351838" y="1657350"/>
          <p14:tracePt t="37713" x="8291513" y="1700213"/>
          <p14:tracePt t="37721" x="8224838" y="1741488"/>
          <p14:tracePt t="37729" x="8164513" y="1766888"/>
          <p14:tracePt t="37737" x="8113713" y="1809750"/>
          <p14:tracePt t="37745" x="8045450" y="1860550"/>
          <p14:tracePt t="37753" x="7986713" y="1903413"/>
          <p14:tracePt t="37761" x="7918450" y="1946275"/>
          <p14:tracePt t="37769" x="7859713" y="2005013"/>
          <p14:tracePt t="37777" x="7766050" y="2065338"/>
          <p14:tracePt t="37785" x="7715250" y="2090738"/>
          <p14:tracePt t="37793" x="7662863" y="2141538"/>
          <p14:tracePt t="37801" x="7612063" y="2184400"/>
          <p14:tracePt t="37809" x="7561263" y="2235200"/>
          <p14:tracePt t="37817" x="7535863" y="2260600"/>
          <p14:tracePt t="37825" x="7493000" y="2303463"/>
          <p14:tracePt t="37833" x="7459663" y="2336800"/>
          <p14:tracePt t="37841" x="7442200" y="2371725"/>
          <p14:tracePt t="37849" x="7408863" y="2413000"/>
          <p14:tracePt t="37857" x="7383463" y="2430463"/>
          <p14:tracePt t="37865" x="7383463" y="2455863"/>
          <p14:tracePt t="37873" x="7366000" y="2489200"/>
          <p14:tracePt t="37881" x="7348538" y="2524125"/>
          <p14:tracePt t="37889" x="7323138" y="2557463"/>
          <p14:tracePt t="37897" x="7315200" y="2592388"/>
          <p14:tracePt t="37905" x="7289800" y="2660650"/>
          <p14:tracePt t="37913" x="7281863" y="2676525"/>
          <p14:tracePt t="37921" x="7272338" y="2736850"/>
          <p14:tracePt t="37929" x="7239000" y="2795588"/>
          <p14:tracePt t="37937" x="7229475" y="2855913"/>
          <p14:tracePt t="37945" x="7221538" y="2906713"/>
          <p14:tracePt t="37953" x="7188200" y="2957513"/>
          <p14:tracePt t="37961" x="7178675" y="3016250"/>
          <p14:tracePt t="37969" x="7153275" y="3076575"/>
          <p14:tracePt t="37977" x="7127875" y="3135313"/>
          <p14:tracePt t="37986" x="7127875" y="3211513"/>
          <p14:tracePt t="37993" x="7119938" y="3254375"/>
          <p14:tracePt t="38001" x="7119938" y="3314700"/>
          <p14:tracePt t="38009" x="7102475" y="3373438"/>
          <p14:tracePt t="38017" x="7102475" y="3433763"/>
          <p14:tracePt t="38025" x="7085013" y="3502025"/>
          <p14:tracePt t="38033" x="7085013" y="3578225"/>
          <p14:tracePt t="38041" x="7085013" y="3687763"/>
          <p14:tracePt t="38049" x="7085013" y="3773488"/>
          <p14:tracePt t="38057" x="7085013" y="3857625"/>
          <p14:tracePt t="38065" x="7112000" y="3960813"/>
          <p14:tracePt t="38073" x="7127875" y="4044950"/>
          <p14:tracePt t="38088" x="7162800" y="4121150"/>
          <p14:tracePt t="38089" x="7188200" y="4214813"/>
          <p14:tracePt t="38097" x="7229475" y="4275138"/>
          <p14:tracePt t="38105" x="7289800" y="4368800"/>
          <p14:tracePt t="38113" x="7332663" y="4445000"/>
          <p14:tracePt t="38121" x="7373938" y="4495800"/>
          <p14:tracePt t="38129" x="7416800" y="4564063"/>
          <p14:tracePt t="38137" x="7467600" y="4614863"/>
          <p14:tracePt t="38145" x="7502525" y="4648200"/>
          <p14:tracePt t="38154" x="7561263" y="4708525"/>
          <p14:tracePt t="38161" x="7612063" y="4741863"/>
          <p14:tracePt t="38169" x="7680325" y="4802188"/>
          <p14:tracePt t="38177" x="7756525" y="4843463"/>
          <p14:tracePt t="38185" x="7816850" y="4886325"/>
          <p14:tracePt t="38193" x="7867650" y="4911725"/>
          <p14:tracePt t="38201" x="7943850" y="4937125"/>
          <p14:tracePt t="38209" x="8004175" y="4972050"/>
          <p14:tracePt t="38217" x="8070850" y="4987925"/>
          <p14:tracePt t="38225" x="8139113" y="5013325"/>
          <p14:tracePt t="38233" x="8215313" y="5022850"/>
          <p14:tracePt t="38241" x="8318500" y="5064125"/>
          <p14:tracePt t="38249" x="8420100" y="5091113"/>
          <p14:tracePt t="38257" x="8539163" y="5099050"/>
          <p14:tracePt t="38265" x="8648700" y="5132388"/>
          <p14:tracePt t="38273" x="8777288" y="5132388"/>
          <p14:tracePt t="38281" x="8904288" y="5149850"/>
          <p14:tracePt t="38289" x="9005888" y="5149850"/>
          <p14:tracePt t="38297" x="9074150" y="5149850"/>
          <p14:tracePt t="38305" x="9158288" y="5149850"/>
          <p14:tracePt t="38313" x="9236075" y="5149850"/>
          <p14:tracePt t="38321" x="9294813" y="5132388"/>
          <p14:tracePt t="38329" x="9328150" y="5116513"/>
          <p14:tracePt t="38338" x="9380538" y="5099050"/>
          <p14:tracePt t="38345" x="9431338" y="5056188"/>
          <p14:tracePt t="38353" x="9515475" y="5022850"/>
          <p14:tracePt t="38361" x="9591675" y="4979988"/>
          <p14:tracePt t="38369" x="9642475" y="4946650"/>
          <p14:tracePt t="38377" x="9745663" y="4903788"/>
          <p14:tracePt t="38385" x="9855200" y="4860925"/>
          <p14:tracePt t="38393" x="9923463" y="4835525"/>
          <p14:tracePt t="38401" x="10042525" y="4802188"/>
          <p14:tracePt t="38409" x="10126663" y="4775200"/>
          <p14:tracePt t="38417" x="10179050" y="4749800"/>
          <p14:tracePt t="38425" x="10271125" y="4708525"/>
          <p14:tracePt t="38433" x="10348913" y="4673600"/>
          <p14:tracePt t="38441" x="10399713" y="4630738"/>
          <p14:tracePt t="38449" x="10458450" y="4579938"/>
          <p14:tracePt t="38457" x="10501313" y="4538663"/>
          <p14:tracePt t="38465" x="10560050" y="4503738"/>
          <p14:tracePt t="38473" x="10620375" y="4445000"/>
          <p14:tracePt t="38481" x="10645775" y="4376738"/>
          <p14:tracePt t="38489" x="10688638" y="4325938"/>
          <p14:tracePt t="38497" x="10721975" y="4265613"/>
          <p14:tracePt t="38505" x="10756900" y="4206875"/>
          <p14:tracePt t="38513" x="10782300" y="4138613"/>
          <p14:tracePt t="38521" x="10790238" y="4105275"/>
          <p14:tracePt t="38529" x="10815638" y="4070350"/>
          <p14:tracePt t="38537" x="10841038" y="4019550"/>
          <p14:tracePt t="38545" x="10858500" y="3960813"/>
          <p14:tracePt t="38553" x="10866438" y="3900488"/>
          <p14:tracePt t="38561" x="10891838" y="3857625"/>
          <p14:tracePt t="38569" x="10909300" y="3781425"/>
          <p14:tracePt t="38577" x="10917238" y="3730625"/>
          <p14:tracePt t="38585" x="10926763" y="3687763"/>
          <p14:tracePt t="38593" x="10926763" y="3603625"/>
          <p14:tracePt t="38601" x="10934700" y="3543300"/>
          <p14:tracePt t="38609" x="10934700" y="3467100"/>
          <p14:tracePt t="38617" x="10934700" y="3382963"/>
          <p14:tracePt t="38625" x="10934700" y="3314700"/>
          <p14:tracePt t="38633" x="10934700" y="3203575"/>
          <p14:tracePt t="38641" x="10934700" y="3101975"/>
          <p14:tracePt t="38649" x="10934700" y="3016250"/>
          <p14:tracePt t="38657" x="10901363" y="2922588"/>
          <p14:tracePt t="38665" x="10891838" y="2855913"/>
          <p14:tracePt t="38673" x="10858500" y="2778125"/>
          <p14:tracePt t="38681" x="10848975" y="2727325"/>
          <p14:tracePt t="38690" x="10833100" y="2686050"/>
          <p14:tracePt t="38697" x="10807700" y="2633663"/>
          <p14:tracePt t="38705" x="10790238" y="2600325"/>
          <p14:tracePt t="38713" x="10772775" y="2549525"/>
          <p14:tracePt t="38721" x="10756900" y="2541588"/>
          <p14:tracePt t="38729" x="10729913" y="2481263"/>
          <p14:tracePt t="38737" x="10704513" y="2455863"/>
          <p14:tracePt t="38745" x="10663238" y="2387600"/>
          <p14:tracePt t="38753" x="10620375" y="2336800"/>
          <p14:tracePt t="38761" x="10569575" y="2278063"/>
          <p14:tracePt t="38769" x="10493375" y="2192338"/>
          <p14:tracePt t="38777" x="10425113" y="2141538"/>
          <p14:tracePt t="38785" x="10348913" y="2082800"/>
          <p14:tracePt t="38793" x="10271125" y="2030413"/>
          <p14:tracePt t="38801" x="10161588" y="1946275"/>
          <p14:tracePt t="38809" x="10067925" y="1885950"/>
          <p14:tracePt t="38817" x="9991725" y="1827213"/>
          <p14:tracePt t="38825" x="9890125" y="1776413"/>
          <p14:tracePt t="38833" x="9812338" y="1733550"/>
          <p14:tracePt t="38841" x="9720263" y="1708150"/>
          <p14:tracePt t="38849" x="9659938" y="1682750"/>
          <p14:tracePt t="38857" x="9601200" y="1665288"/>
          <p14:tracePt t="38865" x="9515475" y="1649413"/>
          <p14:tracePt t="38873" x="9464675" y="1631950"/>
          <p14:tracePt t="38881" x="9421813" y="1622425"/>
          <p14:tracePt t="38889" x="9371013" y="1622425"/>
          <p14:tracePt t="38897" x="9328150" y="1622425"/>
          <p14:tracePt t="38905" x="9294813" y="1614488"/>
          <p14:tracePt t="38913" x="9277350" y="1614488"/>
          <p14:tracePt t="38921" x="9251950" y="1614488"/>
          <p14:tracePt t="38929" x="9209088" y="1614488"/>
          <p14:tracePt t="38937" x="9175750" y="1614488"/>
          <p14:tracePt t="38945" x="9158288" y="1614488"/>
          <p14:tracePt t="38953" x="9124950" y="1614488"/>
          <p14:tracePt t="38961" x="9064625" y="1631950"/>
          <p14:tracePt t="38969" x="9023350" y="1639888"/>
          <p14:tracePt t="38977" x="8947150" y="1665288"/>
          <p14:tracePt t="38985" x="8904288" y="1716088"/>
          <p14:tracePt t="38993" x="8869363" y="1741488"/>
          <p14:tracePt t="39001" x="8767763" y="1784350"/>
          <p14:tracePt t="39009" x="8716963" y="1827213"/>
          <p14:tracePt t="39017" x="8648700" y="1860550"/>
          <p14:tracePt t="39025" x="8597900" y="1895475"/>
          <p14:tracePt t="39033" x="8555038" y="1920875"/>
          <p14:tracePt t="39042" x="8504238" y="1963738"/>
          <p14:tracePt t="39049" x="8435975" y="2014538"/>
          <p14:tracePt t="39057" x="8385175" y="2039938"/>
          <p14:tracePt t="39065" x="8334375" y="2082800"/>
          <p14:tracePt t="39073" x="8283575" y="2124075"/>
          <p14:tracePt t="39081" x="8232775" y="2174875"/>
          <p14:tracePt t="39093" x="8181975" y="2217738"/>
          <p14:tracePt t="39097" x="8139113" y="2252663"/>
          <p14:tracePt t="39105" x="8045450" y="2278063"/>
          <p14:tracePt t="39113" x="7994650" y="2311400"/>
          <p14:tracePt t="39121" x="7943850" y="2344738"/>
          <p14:tracePt t="39129" x="7875588" y="2413000"/>
          <p14:tracePt t="39137" x="7824788" y="2463800"/>
          <p14:tracePt t="39145" x="7773988" y="2524125"/>
          <p14:tracePt t="39153" x="7731125" y="2582863"/>
          <p14:tracePt t="39161" x="7688263" y="2651125"/>
          <p14:tracePt t="39169" x="7672388" y="2668588"/>
          <p14:tracePt t="39177" x="7629525" y="2719388"/>
          <p14:tracePt t="39185" x="7629525" y="2727325"/>
          <p14:tracePt t="39193" x="7621588" y="2744788"/>
          <p14:tracePt t="39201" x="7596188" y="2770188"/>
          <p14:tracePt t="39209" x="7586663" y="2787650"/>
          <p14:tracePt t="39217" x="7578725" y="2795588"/>
          <p14:tracePt t="39225" x="7561263" y="2820988"/>
          <p14:tracePt t="39233" x="7561263" y="2830513"/>
          <p14:tracePt t="39241" x="7553325" y="2855913"/>
          <p14:tracePt t="39249" x="7545388" y="2871788"/>
          <p14:tracePt t="39257" x="7527925" y="2906713"/>
          <p14:tracePt t="39265" x="7510463" y="2932113"/>
          <p14:tracePt t="39273" x="7502525" y="2957513"/>
          <p14:tracePt t="39281" x="7485063" y="3000375"/>
          <p14:tracePt t="39289" x="7467600" y="3041650"/>
          <p14:tracePt t="39297" x="7451725" y="3094038"/>
          <p14:tracePt t="39305" x="7434263" y="3119438"/>
          <p14:tracePt t="39313" x="7426325" y="3152775"/>
          <p14:tracePt t="39321" x="7416800" y="3170238"/>
          <p14:tracePt t="39329" x="7400925" y="3195638"/>
          <p14:tracePt t="39337" x="7400925" y="3203575"/>
          <p14:tracePt t="39345" x="7391400" y="3221038"/>
          <p14:tracePt t="39353" x="7391400" y="3228975"/>
          <p14:tracePt t="39361" x="7383463" y="3238500"/>
          <p14:tracePt t="39409" x="7383463" y="3254375"/>
          <p14:tracePt t="40601" x="7373938" y="3263900"/>
          <p14:tracePt t="40609" x="7289800" y="3279775"/>
          <p14:tracePt t="40617" x="7221538" y="3279775"/>
          <p14:tracePt t="40625" x="7162800" y="3289300"/>
          <p14:tracePt t="40633" x="7102475" y="3314700"/>
          <p14:tracePt t="40641" x="7043738" y="3322638"/>
          <p14:tracePt t="40649" x="6967538" y="3322638"/>
          <p14:tracePt t="40657" x="6942138" y="3330575"/>
          <p14:tracePt t="40665" x="6915150" y="3330575"/>
          <p14:tracePt t="40673" x="6899275" y="3330575"/>
          <p14:tracePt t="40681" x="6889750" y="3340100"/>
          <p14:tracePt t="40697" x="6881813" y="3340100"/>
          <p14:tracePt t="41641" x="6864350" y="3340100"/>
          <p14:tracePt t="41649" x="6848475" y="3340100"/>
          <p14:tracePt t="41657" x="6823075" y="3348038"/>
          <p14:tracePt t="41665" x="6805613" y="3348038"/>
          <p14:tracePt t="41689" x="6788150" y="3348038"/>
          <p14:tracePt t="41705" x="6788150" y="3355975"/>
          <p14:tracePt t="42641" x="6813550" y="3348038"/>
          <p14:tracePt t="42649" x="6838950" y="3322638"/>
          <p14:tracePt t="42657" x="6864350" y="3305175"/>
          <p14:tracePt t="42665" x="6889750" y="3297238"/>
          <p14:tracePt t="42673" x="6915150" y="3279775"/>
          <p14:tracePt t="42681" x="6967538" y="3254375"/>
          <p14:tracePt t="42689" x="7018338" y="3228975"/>
          <p14:tracePt t="42697" x="7069138" y="3211513"/>
          <p14:tracePt t="42705" x="7085013" y="3195638"/>
          <p14:tracePt t="42713" x="7119938" y="3186113"/>
          <p14:tracePt t="42721" x="7170738" y="3160713"/>
          <p14:tracePt t="42729" x="7221538" y="3144838"/>
          <p14:tracePt t="42737" x="7246938" y="3135313"/>
          <p14:tracePt t="42745" x="7272338" y="3127375"/>
          <p14:tracePt t="42753" x="7315200" y="3109913"/>
          <p14:tracePt t="42761" x="7358063" y="3094038"/>
          <p14:tracePt t="42769" x="7400925" y="3076575"/>
          <p14:tracePt t="42777" x="7434263" y="3067050"/>
          <p14:tracePt t="42785" x="7485063" y="3025775"/>
          <p14:tracePt t="42793" x="7545388" y="2990850"/>
          <p14:tracePt t="42801" x="7612063" y="2974975"/>
          <p14:tracePt t="42809" x="7637463" y="2949575"/>
          <p14:tracePt t="42817" x="7697788" y="2897188"/>
          <p14:tracePt t="42825" x="7740650" y="2863850"/>
          <p14:tracePt t="42833" x="7773988" y="2846388"/>
          <p14:tracePt t="42841" x="7816850" y="2830513"/>
          <p14:tracePt t="42849" x="7885113" y="2795588"/>
          <p14:tracePt t="42857" x="7910513" y="2778125"/>
          <p14:tracePt t="42865" x="7926388" y="2770188"/>
          <p14:tracePt t="42873" x="7977188" y="2736850"/>
          <p14:tracePt t="42881" x="8020050" y="2727325"/>
          <p14:tracePt t="42889" x="8070850" y="2701925"/>
          <p14:tracePt t="42897" x="8147050" y="2660650"/>
          <p14:tracePt t="42905" x="8174038" y="2643188"/>
          <p14:tracePt t="42913" x="8240713" y="2600325"/>
          <p14:tracePt t="42921" x="8275638" y="2574925"/>
          <p14:tracePt t="42929" x="8291513" y="2557463"/>
          <p14:tracePt t="42937" x="8318500" y="2532063"/>
          <p14:tracePt t="42945" x="8351838" y="2516188"/>
          <p14:tracePt t="42953" x="8402638" y="2489200"/>
          <p14:tracePt t="42961" x="8435975" y="2473325"/>
          <p14:tracePt t="42969" x="8445500" y="2463800"/>
          <p14:tracePt t="42977" x="8470900" y="2447925"/>
          <p14:tracePt t="42985" x="8478838" y="2438400"/>
          <p14:tracePt t="42993" x="8496300" y="2438400"/>
          <p14:tracePt t="43001" x="8513763" y="2430463"/>
          <p14:tracePt t="43009" x="8529638" y="2430463"/>
          <p14:tracePt t="43017" x="8539163" y="2422525"/>
          <p14:tracePt t="43033" x="8547100" y="2413000"/>
          <p14:tracePt t="43129" x="8547100" y="2430463"/>
          <p14:tracePt t="43137" x="8547100" y="2447925"/>
          <p14:tracePt t="43145" x="8547100" y="2473325"/>
          <p14:tracePt t="43153" x="8547100" y="2481263"/>
          <p14:tracePt t="43161" x="8547100" y="2506663"/>
          <p14:tracePt t="43169" x="8547100" y="2516188"/>
          <p14:tracePt t="43177" x="8547100" y="2524125"/>
          <p14:tracePt t="43185" x="8547100" y="2549525"/>
          <p14:tracePt t="43201" x="8547100" y="2574925"/>
          <p14:tracePt t="43209" x="8555038" y="2582863"/>
          <p14:tracePt t="43217" x="8572500" y="2592388"/>
          <p14:tracePt t="43225" x="8572500" y="2600325"/>
          <p14:tracePt t="43233" x="8605838" y="2617788"/>
          <p14:tracePt t="43241" x="8632825" y="2625725"/>
          <p14:tracePt t="43250" x="8648700" y="2625725"/>
          <p14:tracePt t="43257" x="8683625" y="2625725"/>
          <p14:tracePt t="43265" x="8716963" y="2625725"/>
          <p14:tracePt t="43273" x="8734425" y="2625725"/>
          <p14:tracePt t="43281" x="8767763" y="2625725"/>
          <p14:tracePt t="43289" x="8793163" y="2625725"/>
          <p14:tracePt t="43297" x="8810625" y="2617788"/>
          <p14:tracePt t="43305" x="8853488" y="2600325"/>
          <p14:tracePt t="43313" x="8878888" y="2574925"/>
          <p14:tracePt t="43321" x="8886825" y="2566988"/>
          <p14:tracePt t="43329" x="8904288" y="2557463"/>
          <p14:tracePt t="43337" x="8937625" y="2541588"/>
          <p14:tracePt t="43345" x="8947150" y="2524125"/>
          <p14:tracePt t="43353" x="8963025" y="2524125"/>
          <p14:tracePt t="43361" x="8972550" y="2506663"/>
          <p14:tracePt t="43377" x="8972550" y="2498725"/>
          <p14:tracePt t="43449" x="8937625" y="2498725"/>
          <p14:tracePt t="43457" x="8894763" y="2498725"/>
          <p14:tracePt t="43465" x="8869363" y="2498725"/>
          <p14:tracePt t="43473" x="8853488" y="2506663"/>
          <p14:tracePt t="43481" x="8818563" y="2524125"/>
          <p14:tracePt t="43489" x="8793163" y="2541588"/>
          <p14:tracePt t="43497" x="8777288" y="2557463"/>
          <p14:tracePt t="43505" x="8759825" y="2566988"/>
          <p14:tracePt t="43513" x="8750300" y="2582863"/>
          <p14:tracePt t="43529" x="8742363" y="2582863"/>
          <p14:tracePt t="43537" x="8734425" y="2592388"/>
          <p14:tracePt t="43569" x="8742363" y="2600325"/>
          <p14:tracePt t="43577" x="8767763" y="2600325"/>
          <p14:tracePt t="43593" x="8793163" y="2600325"/>
          <p14:tracePt t="43601" x="8818563" y="2600325"/>
          <p14:tracePt t="43609" x="8853488" y="2582863"/>
          <p14:tracePt t="43617" x="8869363" y="2574925"/>
          <p14:tracePt t="43633" x="8878888" y="2566988"/>
          <p14:tracePt t="43641" x="8894763" y="2557463"/>
          <p14:tracePt t="43649" x="8894763" y="2549525"/>
          <p14:tracePt t="43745" x="8886825" y="2582863"/>
          <p14:tracePt t="43753" x="8886825" y="2600325"/>
          <p14:tracePt t="43761" x="8886825" y="2625725"/>
          <p14:tracePt t="43769" x="8886825" y="2651125"/>
          <p14:tracePt t="43785" x="8886825" y="2660650"/>
          <p14:tracePt t="43793" x="8886825" y="2676525"/>
          <p14:tracePt t="43841" x="8904288" y="2676525"/>
          <p14:tracePt t="43849" x="8912225" y="2686050"/>
          <p14:tracePt t="43857" x="8937625" y="2686050"/>
          <p14:tracePt t="43865" x="8963025" y="2686050"/>
          <p14:tracePt t="43873" x="8980488" y="2686050"/>
          <p14:tracePt t="43881" x="8988425" y="2686050"/>
          <p14:tracePt t="43889" x="9013825" y="2686050"/>
          <p14:tracePt t="43897" x="9031288" y="2686050"/>
          <p14:tracePt t="43905" x="9048750" y="2693988"/>
          <p14:tracePt t="43913" x="9056688" y="2693988"/>
          <p14:tracePt t="43921" x="9064625" y="2693988"/>
          <p14:tracePt t="43929" x="9082088" y="2693988"/>
          <p14:tracePt t="43937" x="9099550" y="2693988"/>
          <p14:tracePt t="43945" x="9117013" y="2693988"/>
          <p14:tracePt t="43953" x="9124950" y="2693988"/>
          <p14:tracePt t="43969" x="9150350" y="2693988"/>
          <p14:tracePt t="43977" x="9158288" y="2693988"/>
          <p14:tracePt t="43985" x="9183688" y="2686050"/>
          <p14:tracePt t="43993" x="9201150" y="2686050"/>
          <p14:tracePt t="44009" x="9218613" y="2686050"/>
          <p14:tracePt t="44017" x="9226550" y="2686050"/>
          <p14:tracePt t="44025" x="9236075" y="2676525"/>
          <p14:tracePt t="44033" x="9251950" y="2676525"/>
          <p14:tracePt t="44041" x="9251950" y="2668588"/>
          <p14:tracePt t="44065" x="9261475" y="2668588"/>
          <p14:tracePt t="44089" x="9269413" y="2660650"/>
          <p14:tracePt t="44113" x="9277350" y="2660650"/>
          <p14:tracePt t="44233" x="9286875" y="2660650"/>
          <p14:tracePt t="44241" x="9294813" y="2651125"/>
          <p14:tracePt t="45769" x="9294813" y="2660650"/>
          <p14:tracePt t="45777" x="9277350" y="2693988"/>
          <p14:tracePt t="45785" x="9261475" y="2727325"/>
          <p14:tracePt t="45793" x="9236075" y="2752725"/>
          <p14:tracePt t="45801" x="9209088" y="2795588"/>
          <p14:tracePt t="45809" x="9193213" y="2813050"/>
          <p14:tracePt t="45817" x="9175750" y="2838450"/>
          <p14:tracePt t="45825" x="9150350" y="2863850"/>
          <p14:tracePt t="45833" x="9124950" y="2897188"/>
          <p14:tracePt t="45841" x="9099550" y="2965450"/>
          <p14:tracePt t="45849" x="9074150" y="3000375"/>
          <p14:tracePt t="45857" x="9048750" y="3051175"/>
          <p14:tracePt t="45865" x="9013825" y="3109913"/>
          <p14:tracePt t="45873" x="8980488" y="3160713"/>
          <p14:tracePt t="45881" x="8937625" y="3228975"/>
          <p14:tracePt t="45889" x="8904288" y="3279775"/>
          <p14:tracePt t="45897" x="8843963" y="3340100"/>
          <p14:tracePt t="45905" x="8818563" y="3390900"/>
          <p14:tracePt t="45913" x="8785225" y="3449638"/>
          <p14:tracePt t="45921" x="8742363" y="3502025"/>
          <p14:tracePt t="45929" x="8716963" y="3552825"/>
          <p14:tracePt t="45937" x="8699500" y="3578225"/>
          <p14:tracePt t="45945" x="8674100" y="3619500"/>
          <p14:tracePt t="45953" x="8648700" y="3662363"/>
          <p14:tracePt t="45961" x="8632825" y="3705225"/>
          <p14:tracePt t="45969" x="8605838" y="3748088"/>
          <p14:tracePt t="45977" x="8605838" y="3773488"/>
          <p14:tracePt t="45985" x="8564563" y="3832225"/>
          <p14:tracePt t="45993" x="8555038" y="3935413"/>
          <p14:tracePt t="46001" x="8555038" y="4019550"/>
          <p14:tracePt t="46009" x="8555038" y="4105275"/>
          <p14:tracePt t="46017" x="8555038" y="4171950"/>
          <p14:tracePt t="46025" x="8555038" y="4249738"/>
          <p14:tracePt t="46033" x="8555038" y="4316413"/>
          <p14:tracePt t="46041" x="8555038" y="4376738"/>
          <p14:tracePt t="46049" x="8555038" y="4419600"/>
          <p14:tracePt t="46057" x="8555038" y="4460875"/>
          <p14:tracePt t="46065" x="8580438" y="4554538"/>
          <p14:tracePt t="46073" x="8589963" y="4614863"/>
          <p14:tracePt t="46081" x="8623300" y="4665663"/>
          <p14:tracePt t="46100" x="8648700" y="4733925"/>
          <p14:tracePt t="46105" x="8674100" y="4759325"/>
          <p14:tracePt t="46113" x="8683625" y="4775200"/>
          <p14:tracePt t="46121" x="8709025" y="4802188"/>
          <p14:tracePt t="46137" x="8742363" y="4802188"/>
          <p14:tracePt t="46145" x="8785225" y="4827588"/>
          <p14:tracePt t="46153" x="8818563" y="4827588"/>
          <p14:tracePt t="46161" x="8843963" y="4835525"/>
          <p14:tracePt t="46169" x="8904288" y="4835525"/>
          <p14:tracePt t="46177" x="8929688" y="4835525"/>
          <p14:tracePt t="46185" x="8997950" y="4835525"/>
          <p14:tracePt t="46193" x="9039225" y="4835525"/>
          <p14:tracePt t="46201" x="9082088" y="4835525"/>
          <p14:tracePt t="46209" x="9099550" y="4835525"/>
          <p14:tracePt t="46217" x="9117013" y="4835525"/>
          <p14:tracePt t="46225" x="9167813" y="4818063"/>
          <p14:tracePt t="46233" x="9209088" y="4810125"/>
          <p14:tracePt t="46241" x="9261475" y="4784725"/>
          <p14:tracePt t="46250" x="9286875" y="4767263"/>
          <p14:tracePt t="46257" x="9328150" y="4749800"/>
          <p14:tracePt t="46265" x="9380538" y="4708525"/>
          <p14:tracePt t="46273" x="9413875" y="4691063"/>
          <p14:tracePt t="46281" x="9439275" y="4665663"/>
          <p14:tracePt t="46289" x="9464675" y="4640263"/>
          <p14:tracePt t="46297" x="9482138" y="4622800"/>
          <p14:tracePt t="46305" x="9507538" y="4597400"/>
          <p14:tracePt t="46313" x="9507538" y="4579938"/>
          <p14:tracePt t="46321" x="9532938" y="4554538"/>
          <p14:tracePt t="46329" x="9540875" y="4521200"/>
          <p14:tracePt t="46337" x="9540875" y="4513263"/>
          <p14:tracePt t="46345" x="9550400" y="4478338"/>
          <p14:tracePt t="46353" x="9566275" y="4427538"/>
          <p14:tracePt t="46361" x="9566275" y="4410075"/>
          <p14:tracePt t="46369" x="9566275" y="4402138"/>
          <p14:tracePt t="46377" x="9566275" y="4368800"/>
          <p14:tracePt t="46385" x="9566275" y="4359275"/>
          <p14:tracePt t="46401" x="9566275" y="4333875"/>
          <p14:tracePt t="46409" x="9566275" y="4325938"/>
          <p14:tracePt t="46417" x="9566275" y="4308475"/>
          <p14:tracePt t="46425" x="9540875" y="4291013"/>
          <p14:tracePt t="46433" x="9532938" y="4283075"/>
          <p14:tracePt t="46449" x="9507538" y="4257675"/>
          <p14:tracePt t="46457" x="9498013" y="4257675"/>
          <p14:tracePt t="46473" x="9464675" y="4249738"/>
          <p14:tracePt t="46481" x="9456738" y="4240213"/>
          <p14:tracePt t="46489" x="9431338" y="4232275"/>
          <p14:tracePt t="46497" x="9405938" y="4214813"/>
          <p14:tracePt t="46505" x="9396413" y="4214813"/>
          <p14:tracePt t="46513" x="9371013" y="4206875"/>
          <p14:tracePt t="46521" x="9345613" y="4206875"/>
          <p14:tracePt t="46529" x="9312275" y="4189413"/>
          <p14:tracePt t="46537" x="9286875" y="4181475"/>
          <p14:tracePt t="46545" x="9269413" y="4171950"/>
          <p14:tracePt t="46553" x="9236075" y="4171950"/>
          <p14:tracePt t="46561" x="9209088" y="4171950"/>
          <p14:tracePt t="46569" x="9193213" y="4171950"/>
          <p14:tracePt t="46577" x="9158288" y="4164013"/>
          <p14:tracePt t="46585" x="9124950" y="4164013"/>
          <p14:tracePt t="46593" x="9117013" y="4164013"/>
          <p14:tracePt t="46602" x="9091613" y="4164013"/>
          <p14:tracePt t="46609" x="9074150" y="4164013"/>
          <p14:tracePt t="46617" x="9048750" y="4164013"/>
          <p14:tracePt t="46625" x="9013825" y="4164013"/>
          <p14:tracePt t="46633" x="8980488" y="4164013"/>
          <p14:tracePt t="46641" x="8955088" y="4164013"/>
          <p14:tracePt t="46649" x="8929688" y="4164013"/>
          <p14:tracePt t="46657" x="8886825" y="4164013"/>
          <p14:tracePt t="46665" x="8843963" y="4197350"/>
          <p14:tracePt t="46673" x="8828088" y="4206875"/>
          <p14:tracePt t="46681" x="8802688" y="4206875"/>
          <p14:tracePt t="46689" x="8767763" y="4240213"/>
          <p14:tracePt t="46697" x="8716963" y="4257675"/>
          <p14:tracePt t="46705" x="8691563" y="4283075"/>
          <p14:tracePt t="46713" x="8666163" y="4300538"/>
          <p14:tracePt t="46721" x="8632825" y="4333875"/>
          <p14:tracePt t="46729" x="8605838" y="4359275"/>
          <p14:tracePt t="46737" x="8572500" y="4384675"/>
          <p14:tracePt t="46745" x="8547100" y="4410075"/>
          <p14:tracePt t="46753" x="8529638" y="4427538"/>
          <p14:tracePt t="46761" x="8521700" y="4427538"/>
          <p14:tracePt t="46770" x="8513763" y="4452938"/>
          <p14:tracePt t="46777" x="8504238" y="4470400"/>
          <p14:tracePt t="46785" x="8496300" y="4470400"/>
          <p14:tracePt t="46793" x="8488363" y="4503738"/>
          <p14:tracePt t="46801" x="8478838" y="4521200"/>
          <p14:tracePt t="46809" x="8478838" y="4538663"/>
          <p14:tracePt t="46817" x="8478838" y="4554538"/>
          <p14:tracePt t="46825" x="8478838" y="4572000"/>
          <p14:tracePt t="46833" x="8478838" y="4589463"/>
          <p14:tracePt t="46841" x="8478838" y="4614863"/>
          <p14:tracePt t="46849" x="8478838" y="4622800"/>
          <p14:tracePt t="46857" x="8478838" y="4630738"/>
          <p14:tracePt t="46865" x="8478838" y="4657725"/>
          <p14:tracePt t="46873" x="8488363" y="4665663"/>
          <p14:tracePt t="46881" x="8504238" y="4673600"/>
          <p14:tracePt t="46889" x="8513763" y="4673600"/>
          <p14:tracePt t="46897" x="8555038" y="4691063"/>
          <p14:tracePt t="46905" x="8564563" y="4699000"/>
          <p14:tracePt t="46913" x="8623300" y="4699000"/>
          <p14:tracePt t="46921" x="8658225" y="4699000"/>
          <p14:tracePt t="46929" x="8699500" y="4708525"/>
          <p14:tracePt t="46937" x="8750300" y="4708525"/>
          <p14:tracePt t="46945" x="8810625" y="4708525"/>
          <p14:tracePt t="46954" x="8886825" y="4708525"/>
          <p14:tracePt t="46961" x="8955088" y="4708525"/>
          <p14:tracePt t="46969" x="9039225" y="4708525"/>
          <p14:tracePt t="46977" x="9107488" y="4708525"/>
          <p14:tracePt t="46985" x="9175750" y="4691063"/>
          <p14:tracePt t="46993" x="9251950" y="4657725"/>
          <p14:tracePt t="47001" x="9328150" y="4614863"/>
          <p14:tracePt t="47009" x="9388475" y="4579938"/>
          <p14:tracePt t="47017" x="9421813" y="4554538"/>
          <p14:tracePt t="47025" x="9472613" y="4513263"/>
          <p14:tracePt t="47033" x="9540875" y="4470400"/>
          <p14:tracePt t="47041" x="9566275" y="4435475"/>
          <p14:tracePt t="47049" x="9591675" y="4410075"/>
          <p14:tracePt t="47057" x="9634538" y="4376738"/>
          <p14:tracePt t="47065" x="9652000" y="4341813"/>
          <p14:tracePt t="47073" x="9667875" y="4291013"/>
          <p14:tracePt t="47081" x="9677400" y="4257675"/>
          <p14:tracePt t="47089" x="9694863" y="4206875"/>
          <p14:tracePt t="47097" x="9694863" y="4197350"/>
          <p14:tracePt t="47105" x="9694863" y="4164013"/>
          <p14:tracePt t="47113" x="9694863" y="4138613"/>
          <p14:tracePt t="47121" x="9694863" y="4121150"/>
          <p14:tracePt t="47129" x="9694863" y="4079875"/>
          <p14:tracePt t="47137" x="9694863" y="4044950"/>
          <p14:tracePt t="47145" x="9694863" y="4037013"/>
          <p14:tracePt t="47153" x="9685338" y="4011613"/>
          <p14:tracePt t="47161" x="9677400" y="4002088"/>
          <p14:tracePt t="47169" x="9652000" y="3986213"/>
          <p14:tracePt t="47177" x="9652000" y="3976688"/>
          <p14:tracePt t="47185" x="9634538" y="3968750"/>
          <p14:tracePt t="47193" x="9626600" y="3968750"/>
          <p14:tracePt t="47201" x="9601200" y="3968750"/>
          <p14:tracePt t="47209" x="9566275" y="3960813"/>
          <p14:tracePt t="47217" x="9540875" y="3960813"/>
          <p14:tracePt t="47225" x="9515475" y="3960813"/>
          <p14:tracePt t="47233" x="9447213" y="3960813"/>
          <p14:tracePt t="47241" x="9421813" y="3960813"/>
          <p14:tracePt t="47249" x="9363075" y="3960813"/>
          <p14:tracePt t="47257" x="9286875" y="3994150"/>
          <p14:tracePt t="47265" x="9209088" y="4019550"/>
          <p14:tracePt t="47273" x="9132888" y="4062413"/>
          <p14:tracePt t="47281" x="9064625" y="4105275"/>
          <p14:tracePt t="47289" x="8988425" y="4146550"/>
          <p14:tracePt t="47297" x="8912225" y="4197350"/>
          <p14:tracePt t="47306" x="8843963" y="4257675"/>
          <p14:tracePt t="47313" x="8793163" y="4308475"/>
          <p14:tracePt t="47321" x="8759825" y="4333875"/>
          <p14:tracePt t="47329" x="8716963" y="4376738"/>
          <p14:tracePt t="47337" x="8691563" y="4402138"/>
          <p14:tracePt t="47345" x="8666163" y="4435475"/>
          <p14:tracePt t="47353" x="8615363" y="4503738"/>
          <p14:tracePt t="47361" x="8597900" y="4546600"/>
          <p14:tracePt t="47369" x="8564563" y="4597400"/>
          <p14:tracePt t="47377" x="8555038" y="4622800"/>
          <p14:tracePt t="47385" x="8555038" y="4665663"/>
          <p14:tracePt t="47393" x="8555038" y="4699000"/>
          <p14:tracePt t="47401" x="8555038" y="4724400"/>
          <p14:tracePt t="47409" x="8555038" y="4733925"/>
          <p14:tracePt t="47417" x="8555038" y="4749800"/>
          <p14:tracePt t="47425" x="8564563" y="4802188"/>
          <p14:tracePt t="47449" x="8572500" y="4802188"/>
          <p14:tracePt t="47457" x="8597900" y="4818063"/>
          <p14:tracePt t="47465" x="8658225" y="4818063"/>
          <p14:tracePt t="47473" x="8716963" y="4843463"/>
          <p14:tracePt t="47481" x="8818563" y="4843463"/>
          <p14:tracePt t="47489" x="8878888" y="4843463"/>
          <p14:tracePt t="47497" x="8963025" y="4843463"/>
          <p14:tracePt t="47505" x="9031288" y="4843463"/>
          <p14:tracePt t="47513" x="9132888" y="4827588"/>
          <p14:tracePt t="47521" x="9183688" y="4818063"/>
          <p14:tracePt t="47529" x="9244013" y="4775200"/>
          <p14:tracePt t="47537" x="9294813" y="4741863"/>
          <p14:tracePt t="47545" x="9320213" y="4724400"/>
          <p14:tracePt t="47553" x="9363075" y="4683125"/>
          <p14:tracePt t="47561" x="9405938" y="4640263"/>
          <p14:tracePt t="47569" x="9439275" y="4622800"/>
          <p14:tracePt t="47577" x="9482138" y="4589463"/>
          <p14:tracePt t="47585" x="9515475" y="4538663"/>
          <p14:tracePt t="47593" x="9523413" y="4513263"/>
          <p14:tracePt t="47601" x="9550400" y="4478338"/>
          <p14:tracePt t="47609" x="9558338" y="4452938"/>
          <p14:tracePt t="47617" x="9566275" y="4419600"/>
          <p14:tracePt t="47625" x="9566275" y="4376738"/>
          <p14:tracePt t="47633" x="9566275" y="4341813"/>
          <p14:tracePt t="47641" x="9566275" y="4316413"/>
          <p14:tracePt t="47649" x="9566275" y="4300538"/>
          <p14:tracePt t="47658" x="9566275" y="4265613"/>
          <p14:tracePt t="47665" x="9558338" y="4249738"/>
          <p14:tracePt t="47673" x="9523413" y="4206875"/>
          <p14:tracePt t="47681" x="9490075" y="4181475"/>
          <p14:tracePt t="47689" x="9464675" y="4171950"/>
          <p14:tracePt t="47697" x="9431338" y="4156075"/>
          <p14:tracePt t="47705" x="9405938" y="4138613"/>
          <p14:tracePt t="47713" x="9388475" y="4138613"/>
          <p14:tracePt t="47721" x="9353550" y="4138613"/>
          <p14:tracePt t="47729" x="9312275" y="4138613"/>
          <p14:tracePt t="47737" x="9251950" y="4164013"/>
          <p14:tracePt t="47745" x="9183688" y="4189413"/>
          <p14:tracePt t="47753" x="9124950" y="4232275"/>
          <p14:tracePt t="47761" x="9074150" y="4275138"/>
          <p14:tracePt t="47769" x="8980488" y="4341813"/>
          <p14:tracePt t="47777" x="8912225" y="4402138"/>
          <p14:tracePt t="47785" x="8853488" y="4445000"/>
          <p14:tracePt t="47793" x="8802688" y="4486275"/>
          <p14:tracePt t="47801" x="8777288" y="4503738"/>
          <p14:tracePt t="47809" x="8734425" y="4554538"/>
          <p14:tracePt t="47817" x="8716963" y="4579938"/>
          <p14:tracePt t="47825" x="8716963" y="4597400"/>
          <p14:tracePt t="47833" x="8709025" y="4614863"/>
          <p14:tracePt t="47841" x="8709025" y="4622800"/>
          <p14:tracePt t="47849" x="8709025" y="4640263"/>
          <p14:tracePt t="47857" x="8709025" y="4648200"/>
          <p14:tracePt t="47865" x="8709025" y="4657725"/>
          <p14:tracePt t="47873" x="8716963" y="4683125"/>
          <p14:tracePt t="47881" x="8734425" y="4691063"/>
          <p14:tracePt t="47889" x="8742363" y="4699000"/>
          <p14:tracePt t="47897" x="8777288" y="4708525"/>
          <p14:tracePt t="47905" x="8828088" y="4716463"/>
          <p14:tracePt t="47913" x="8869363" y="4724400"/>
          <p14:tracePt t="47921" x="8894763" y="4733925"/>
          <p14:tracePt t="47929" x="8904288" y="4733925"/>
          <p14:tracePt t="47937" x="8929688" y="4733925"/>
          <p14:tracePt t="47945" x="8972550" y="4733925"/>
          <p14:tracePt t="47953" x="9005888" y="4733925"/>
          <p14:tracePt t="47961" x="9023350" y="4733925"/>
          <p14:tracePt t="47969" x="9048750" y="4733925"/>
          <p14:tracePt t="47977" x="9082088" y="4733925"/>
          <p14:tracePt t="47985" x="9107488" y="4733925"/>
          <p14:tracePt t="47993" x="9132888" y="4724400"/>
          <p14:tracePt t="48001" x="9183688" y="4716463"/>
          <p14:tracePt t="48010" x="9201150" y="4691063"/>
          <p14:tracePt t="48025" x="9226550" y="4691063"/>
          <p14:tracePt t="48041" x="9244013" y="4683125"/>
          <p14:tracePt t="48065" x="9251950" y="4683125"/>
          <p14:tracePt t="48073" x="9269413" y="4683125"/>
          <p14:tracePt t="48081" x="9269413" y="4708525"/>
          <p14:tracePt t="48096" x="9286875" y="4733925"/>
          <p14:tracePt t="48097" x="9294813" y="4767263"/>
          <p14:tracePt t="48105" x="9328150" y="4818063"/>
          <p14:tracePt t="48113" x="9328150" y="4835525"/>
          <p14:tracePt t="48121" x="9337675" y="4860925"/>
          <p14:tracePt t="48129" x="9337675" y="4878388"/>
          <p14:tracePt t="48137" x="9337675" y="4886325"/>
          <p14:tracePt t="48145" x="9345613" y="4903788"/>
          <p14:tracePt t="48153" x="9345613" y="4911725"/>
          <p14:tracePt t="48169" x="9363075" y="4919663"/>
          <p14:tracePt t="48177" x="9371013" y="4929188"/>
          <p14:tracePt t="48209" x="9396413" y="4929188"/>
          <p14:tracePt t="48217" x="9405938" y="4929188"/>
          <p14:tracePt t="48233" x="9421813" y="4929188"/>
          <p14:tracePt t="48241" x="9439275" y="4929188"/>
          <p14:tracePt t="48273" x="9439275" y="49196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D3A693-DE24-48D0-9205-EB316C074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Paradigma orientado a objetos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82FD30-ACB8-4BB6-9150-A712AC590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Alan </a:t>
            </a:r>
            <a:r>
              <a:rPr lang="pt-BR" sz="2400" dirty="0" err="1"/>
              <a:t>Kay</a:t>
            </a:r>
            <a:r>
              <a:rPr lang="pt-BR" sz="2400" dirty="0"/>
              <a:t>: É possível construir um sistema de software que funcione como um ser vivo?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Cada “</a:t>
            </a:r>
            <a:r>
              <a:rPr lang="pt-BR" b="1" dirty="0"/>
              <a:t>célula</a:t>
            </a:r>
            <a:r>
              <a:rPr lang="pt-BR" dirty="0"/>
              <a:t>” se comporta como uma unidade autônoma.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Cada “</a:t>
            </a:r>
            <a:r>
              <a:rPr lang="pt-BR" b="1" dirty="0"/>
              <a:t>célula</a:t>
            </a:r>
            <a:r>
              <a:rPr lang="pt-BR" dirty="0"/>
              <a:t>” interage com outras células através do envio de mensagens para executar uma tarefa.</a:t>
            </a:r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8E58E0F-755A-4168-9F3A-8FC5B4C01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4</a:t>
            </a:fld>
            <a:endParaRPr lang="pt-BR" dirty="0"/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99B9333E-EF07-41A8-B504-3007F64521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41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107"/>
    </mc:Choice>
    <mc:Fallback xmlns="">
      <p:transition spd="slow" advTm="34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234" x="9439275" y="4911725"/>
          <p14:tracePt t="2258" x="9439275" y="4903788"/>
          <p14:tracePt t="2266" x="9439275" y="4894263"/>
          <p14:tracePt t="2306" x="9431338" y="4894263"/>
          <p14:tracePt t="2314" x="9421813" y="4886325"/>
          <p14:tracePt t="2322" x="9405938" y="4868863"/>
          <p14:tracePt t="2330" x="9388475" y="4852988"/>
          <p14:tracePt t="2354" x="9380538" y="4843463"/>
          <p14:tracePt t="2386" x="9380538" y="4835525"/>
          <p14:tracePt t="2394" x="9363075" y="4835525"/>
          <p14:tracePt t="2402" x="9353550" y="4827588"/>
          <p14:tracePt t="2418" x="9345613" y="4818063"/>
          <p14:tracePt t="2426" x="9328150" y="4810125"/>
          <p14:tracePt t="2434" x="9320213" y="4802188"/>
          <p14:tracePt t="2442" x="9312275" y="4784725"/>
          <p14:tracePt t="2450" x="9302750" y="4775200"/>
          <p14:tracePt t="2458" x="9302750" y="4767263"/>
          <p14:tracePt t="2466" x="9286875" y="4749800"/>
          <p14:tracePt t="2474" x="9286875" y="4741863"/>
          <p14:tracePt t="2482" x="9269413" y="4724400"/>
          <p14:tracePt t="2490" x="9261475" y="4716463"/>
          <p14:tracePt t="2498" x="9261475" y="4708525"/>
          <p14:tracePt t="2506" x="9251950" y="4699000"/>
          <p14:tracePt t="2514" x="9244013" y="4673600"/>
          <p14:tracePt t="2522" x="9226550" y="4648200"/>
          <p14:tracePt t="2530" x="9226550" y="4630738"/>
          <p14:tracePt t="2538" x="9226550" y="4622800"/>
          <p14:tracePt t="2546" x="9218613" y="4605338"/>
          <p14:tracePt t="2554" x="9209088" y="4579938"/>
          <p14:tracePt t="2562" x="9193213" y="4564063"/>
          <p14:tracePt t="2570" x="9193213" y="4554538"/>
          <p14:tracePt t="2578" x="9183688" y="4538663"/>
          <p14:tracePt t="2586" x="9175750" y="4513263"/>
          <p14:tracePt t="2602" x="9167813" y="4495800"/>
          <p14:tracePt t="2634" x="9158288" y="4495800"/>
          <p14:tracePt t="2642" x="9150350" y="4486275"/>
          <p14:tracePt t="2650" x="9150350" y="4478338"/>
          <p14:tracePt t="2658" x="9150350" y="4460875"/>
          <p14:tracePt t="2674" x="9150350" y="4452938"/>
          <p14:tracePt t="2682" x="9150350" y="4445000"/>
          <p14:tracePt t="2698" x="9150350" y="4427538"/>
          <p14:tracePt t="2706" x="9150350" y="4419600"/>
          <p14:tracePt t="2722" x="9158288" y="4419600"/>
          <p14:tracePt t="2730" x="9167813" y="4410075"/>
          <p14:tracePt t="2762" x="9167813" y="4394200"/>
          <p14:tracePt t="2770" x="9167813" y="4384675"/>
          <p14:tracePt t="2786" x="9167813" y="4376738"/>
          <p14:tracePt t="2794" x="9167813" y="4359275"/>
          <p14:tracePt t="2802" x="9167813" y="4341813"/>
          <p14:tracePt t="2810" x="9167813" y="4316413"/>
          <p14:tracePt t="2818" x="9167813" y="4291013"/>
          <p14:tracePt t="2826" x="9167813" y="4275138"/>
          <p14:tracePt t="2834" x="9167813" y="4240213"/>
          <p14:tracePt t="2842" x="9167813" y="4206875"/>
          <p14:tracePt t="2850" x="9150350" y="4171950"/>
          <p14:tracePt t="2858" x="9132888" y="4156075"/>
          <p14:tracePt t="2866" x="9107488" y="4105275"/>
          <p14:tracePt t="2874" x="9091613" y="4052888"/>
          <p14:tracePt t="2882" x="9048750" y="4019550"/>
          <p14:tracePt t="2891" x="8988425" y="3951288"/>
          <p14:tracePt t="2898" x="8921750" y="3908425"/>
          <p14:tracePt t="2906" x="8869363" y="3867150"/>
          <p14:tracePt t="2914" x="8777288" y="3798888"/>
          <p14:tracePt t="2922" x="8716963" y="3748088"/>
          <p14:tracePt t="2930" x="8666163" y="3713163"/>
          <p14:tracePt t="2938" x="8572500" y="3671888"/>
          <p14:tracePt t="2946" x="8496300" y="3636963"/>
          <p14:tracePt t="2954" x="8420100" y="3603625"/>
          <p14:tracePt t="2962" x="8343900" y="3578225"/>
          <p14:tracePt t="2970" x="8258175" y="3527425"/>
          <p14:tracePt t="2978" x="8156575" y="3484563"/>
          <p14:tracePt t="2986" x="8080375" y="3449638"/>
          <p14:tracePt t="2994" x="8012113" y="3408363"/>
          <p14:tracePt t="3002" x="7893050" y="3355975"/>
          <p14:tracePt t="3010" x="7832725" y="3340100"/>
          <p14:tracePt t="3018" x="7740650" y="3297238"/>
          <p14:tracePt t="3026" x="7654925" y="3263900"/>
          <p14:tracePt t="3034" x="7604125" y="3228975"/>
          <p14:tracePt t="3042" x="7518400" y="3195638"/>
          <p14:tracePt t="3050" x="7467600" y="3186113"/>
          <p14:tracePt t="3058" x="7434263" y="3170238"/>
          <p14:tracePt t="3066" x="7426325" y="3170238"/>
          <p14:tracePt t="3074" x="7408863" y="3160713"/>
          <p14:tracePt t="3091" x="7391400" y="3160713"/>
          <p14:tracePt t="3098" x="7391400" y="3152775"/>
          <p14:tracePt t="4618" x="7348538" y="3152775"/>
          <p14:tracePt t="4626" x="7272338" y="3127375"/>
          <p14:tracePt t="4634" x="7188200" y="3076575"/>
          <p14:tracePt t="4642" x="7069138" y="3041650"/>
          <p14:tracePt t="4650" x="6924675" y="3016250"/>
          <p14:tracePt t="4658" x="6780213" y="2965450"/>
          <p14:tracePt t="4666" x="6584950" y="2922588"/>
          <p14:tracePt t="4674" x="6415088" y="2881313"/>
          <p14:tracePt t="4682" x="6253163" y="2855913"/>
          <p14:tracePt t="4690" x="6151563" y="2846388"/>
          <p14:tracePt t="4698" x="6007100" y="2820988"/>
          <p14:tracePt t="4706" x="5905500" y="2820988"/>
          <p14:tracePt t="4714" x="5802313" y="2805113"/>
          <p14:tracePt t="4722" x="5735638" y="2805113"/>
          <p14:tracePt t="4730" x="5624513" y="2805113"/>
          <p14:tracePt t="4738" x="5538788" y="2805113"/>
          <p14:tracePt t="4746" x="5480050" y="2805113"/>
          <p14:tracePt t="4754" x="5437188" y="2805113"/>
          <p14:tracePt t="4762" x="5335588" y="2805113"/>
          <p14:tracePt t="4770" x="5224463" y="2805113"/>
          <p14:tracePt t="4778" x="5097463" y="2805113"/>
          <p14:tracePt t="4786" x="4970463" y="2805113"/>
          <p14:tracePt t="4794" x="4818063" y="2805113"/>
          <p14:tracePt t="4802" x="4706938" y="2805113"/>
          <p14:tracePt t="4810" x="4587875" y="2805113"/>
          <p14:tracePt t="4818" x="4494213" y="2805113"/>
          <p14:tracePt t="4826" x="4435475" y="2795588"/>
          <p14:tracePt t="4834" x="4375150" y="2795588"/>
          <p14:tracePt t="4842" x="4316413" y="2795588"/>
          <p14:tracePt t="4851" x="4273550" y="2795588"/>
          <p14:tracePt t="4858" x="4230688" y="2795588"/>
          <p14:tracePt t="4866" x="4187825" y="2795588"/>
          <p14:tracePt t="4874" x="4137025" y="2795588"/>
          <p14:tracePt t="4882" x="4070350" y="2795588"/>
          <p14:tracePt t="4890" x="4002088" y="2795588"/>
          <p14:tracePt t="4898" x="3900488" y="2770188"/>
          <p14:tracePt t="4906" x="3781425" y="2762250"/>
          <p14:tracePt t="4914" x="3713163" y="2736850"/>
          <p14:tracePt t="4922" x="3611563" y="2736850"/>
          <p14:tracePt t="4930" x="3482975" y="2711450"/>
          <p14:tracePt t="4938" x="3381375" y="2676525"/>
          <p14:tracePt t="4946" x="3279775" y="2668588"/>
          <p14:tracePt t="4954" x="3152775" y="2633663"/>
          <p14:tracePt t="4962" x="3059113" y="2617788"/>
          <p14:tracePt t="4970" x="2965450" y="2608263"/>
          <p14:tracePt t="4978" x="2871788" y="2600325"/>
          <p14:tracePt t="4986" x="2786063" y="2574925"/>
          <p14:tracePt t="4994" x="2693988" y="2541588"/>
          <p14:tracePt t="5002" x="2608263" y="2524125"/>
          <p14:tracePt t="5010" x="2549525" y="2498725"/>
          <p14:tracePt t="5018" x="2489200" y="2489200"/>
          <p14:tracePt t="5026" x="2387600" y="2455863"/>
          <p14:tracePt t="5034" x="2293938" y="2438400"/>
          <p14:tracePt t="5042" x="2225675" y="2405063"/>
          <p14:tracePt t="5050" x="2157413" y="2379663"/>
          <p14:tracePt t="5058" x="2055813" y="2344738"/>
          <p14:tracePt t="5066" x="1997075" y="2328863"/>
          <p14:tracePt t="5074" x="1954213" y="2319338"/>
          <p14:tracePt t="5082" x="1911350" y="2303463"/>
          <p14:tracePt t="5090" x="1878013" y="2286000"/>
          <p14:tracePt t="5098" x="1860550" y="2278063"/>
          <p14:tracePt t="5106" x="1835150" y="2252663"/>
          <p14:tracePt t="5114" x="1809750" y="2243138"/>
          <p14:tracePt t="5122" x="1792288" y="2227263"/>
          <p14:tracePt t="5130" x="1766888" y="2217738"/>
          <p14:tracePt t="5138" x="1749425" y="2200275"/>
          <p14:tracePt t="5146" x="1724025" y="2200275"/>
          <p14:tracePt t="5154" x="1716088" y="2184400"/>
          <p14:tracePt t="5162" x="1698625" y="2166938"/>
          <p14:tracePt t="5170" x="1690688" y="2149475"/>
          <p14:tracePt t="5187" x="1682750" y="2141538"/>
          <p14:tracePt t="5188" x="1673225" y="2133600"/>
          <p14:tracePt t="5194" x="1673225" y="2124075"/>
          <p14:tracePt t="5202" x="1665288" y="2116138"/>
          <p14:tracePt t="5218" x="1665288" y="2108200"/>
          <p14:tracePt t="5234" x="1665288" y="2090738"/>
          <p14:tracePt t="6386" x="1665288" y="2082800"/>
          <p14:tracePt t="6394" x="1673225" y="2082800"/>
          <p14:tracePt t="6426" x="1682750" y="2082800"/>
          <p14:tracePt t="6442" x="1690688" y="2082800"/>
          <p14:tracePt t="6466" x="1698625" y="2082800"/>
          <p14:tracePt t="6482" x="1708150" y="2082800"/>
          <p14:tracePt t="6498" x="1716088" y="2082800"/>
          <p14:tracePt t="6514" x="1741488" y="2082800"/>
          <p14:tracePt t="6522" x="1776413" y="2082800"/>
          <p14:tracePt t="6530" x="1792288" y="2082800"/>
          <p14:tracePt t="6538" x="1827213" y="2082800"/>
          <p14:tracePt t="6546" x="1860550" y="2082800"/>
          <p14:tracePt t="6554" x="1885950" y="2082800"/>
          <p14:tracePt t="6562" x="1911350" y="2090738"/>
          <p14:tracePt t="6570" x="1971675" y="2090738"/>
          <p14:tracePt t="6578" x="1979613" y="2098675"/>
          <p14:tracePt t="6586" x="2022475" y="2098675"/>
          <p14:tracePt t="6594" x="2038350" y="2098675"/>
          <p14:tracePt t="6602" x="2065338" y="2108200"/>
          <p14:tracePt t="6618" x="2090738" y="2108200"/>
          <p14:tracePt t="6634" x="2098675" y="2108200"/>
          <p14:tracePt t="6658" x="2106613" y="2116138"/>
          <p14:tracePt t="6762" x="2090738" y="2116138"/>
          <p14:tracePt t="6770" x="2065338" y="2116138"/>
          <p14:tracePt t="6778" x="2022475" y="2116138"/>
          <p14:tracePt t="6786" x="2012950" y="2116138"/>
          <p14:tracePt t="6794" x="1971675" y="2116138"/>
          <p14:tracePt t="6802" x="1936750" y="2116138"/>
          <p14:tracePt t="6810" x="1878013" y="2108200"/>
          <p14:tracePt t="6818" x="1843088" y="2108200"/>
          <p14:tracePt t="6826" x="1809750" y="2098675"/>
          <p14:tracePt t="6834" x="1758950" y="2098675"/>
          <p14:tracePt t="6842" x="1708150" y="2090738"/>
          <p14:tracePt t="6850" x="1682750" y="2082800"/>
          <p14:tracePt t="6858" x="1665288" y="2073275"/>
          <p14:tracePt t="6866" x="1639888" y="2073275"/>
          <p14:tracePt t="6874" x="1606550" y="2073275"/>
          <p14:tracePt t="6882" x="1597025" y="2073275"/>
          <p14:tracePt t="6890" x="1589088" y="2073275"/>
          <p14:tracePt t="6898" x="1563688" y="2073275"/>
          <p14:tracePt t="6906" x="1528763" y="2073275"/>
          <p14:tracePt t="6914" x="1495425" y="2073275"/>
          <p14:tracePt t="6922" x="1470025" y="2073275"/>
          <p14:tracePt t="6930" x="1444625" y="2073275"/>
          <p14:tracePt t="6938" x="1419225" y="2073275"/>
          <p14:tracePt t="6946" x="1393825" y="2073275"/>
          <p14:tracePt t="6954" x="1376363" y="2073275"/>
          <p14:tracePt t="6962" x="1368425" y="2073275"/>
          <p14:tracePt t="6970" x="1350963" y="2073275"/>
          <p14:tracePt t="6978" x="1325563" y="2073275"/>
          <p14:tracePt t="6986" x="1300163" y="2073275"/>
          <p14:tracePt t="6994" x="1290638" y="2073275"/>
          <p14:tracePt t="7002" x="1265238" y="2073275"/>
          <p14:tracePt t="7010" x="1249363" y="2073275"/>
          <p14:tracePt t="7026" x="1239838" y="2073275"/>
          <p14:tracePt t="7034" x="1231900" y="2073275"/>
          <p14:tracePt t="7050" x="1223963" y="2073275"/>
          <p14:tracePt t="7186" x="1231900" y="2073275"/>
          <p14:tracePt t="7194" x="1265238" y="2065338"/>
          <p14:tracePt t="7202" x="1274763" y="2055813"/>
          <p14:tracePt t="7210" x="1308100" y="2055813"/>
          <p14:tracePt t="7218" x="1350963" y="2055813"/>
          <p14:tracePt t="7226" x="1393825" y="2055813"/>
          <p14:tracePt t="7234" x="1435100" y="2055813"/>
          <p14:tracePt t="7242" x="1487488" y="2055813"/>
          <p14:tracePt t="7250" x="1528763" y="2055813"/>
          <p14:tracePt t="7258" x="1546225" y="2055813"/>
          <p14:tracePt t="7266" x="1571625" y="2055813"/>
          <p14:tracePt t="7274" x="1597025" y="2055813"/>
          <p14:tracePt t="7282" x="1606550" y="2055813"/>
          <p14:tracePt t="7290" x="1622425" y="2055813"/>
          <p14:tracePt t="7298" x="1631950" y="2055813"/>
          <p14:tracePt t="7314" x="1639888" y="2055813"/>
          <p14:tracePt t="7322" x="1665288" y="2047875"/>
          <p14:tracePt t="7338" x="1673225" y="2047875"/>
          <p14:tracePt t="7346" x="1690688" y="2039938"/>
          <p14:tracePt t="7362" x="1698625" y="2030413"/>
          <p14:tracePt t="7370" x="1708150" y="2022475"/>
          <p14:tracePt t="7378" x="1733550" y="2014538"/>
          <p14:tracePt t="7394" x="1741488" y="2005013"/>
          <p14:tracePt t="7410" x="1776413" y="1989138"/>
          <p14:tracePt t="7602" x="1724025" y="1989138"/>
          <p14:tracePt t="7610" x="1682750" y="1989138"/>
          <p14:tracePt t="7618" x="1614488" y="1989138"/>
          <p14:tracePt t="7626" x="1538288" y="1989138"/>
          <p14:tracePt t="7634" x="1512888" y="1989138"/>
          <p14:tracePt t="7642" x="1452563" y="1989138"/>
          <p14:tracePt t="7650" x="1427163" y="1989138"/>
          <p14:tracePt t="7658" x="1401763" y="1989138"/>
          <p14:tracePt t="7666" x="1384300" y="1989138"/>
          <p14:tracePt t="7674" x="1376363" y="1989138"/>
          <p14:tracePt t="7682" x="1368425" y="1989138"/>
          <p14:tracePt t="7706" x="1350963" y="1989138"/>
          <p14:tracePt t="7746" x="1343025" y="1989138"/>
          <p14:tracePt t="7866" x="1368425" y="1989138"/>
          <p14:tracePt t="7874" x="1419225" y="1989138"/>
          <p14:tracePt t="7882" x="1487488" y="1989138"/>
          <p14:tracePt t="7902" x="1614488" y="1989138"/>
          <p14:tracePt t="7906" x="1673225" y="1989138"/>
          <p14:tracePt t="7914" x="1741488" y="1989138"/>
          <p14:tracePt t="7922" x="1860550" y="1989138"/>
          <p14:tracePt t="7930" x="1928813" y="1989138"/>
          <p14:tracePt t="7938" x="1987550" y="1989138"/>
          <p14:tracePt t="7946" x="2030413" y="1989138"/>
          <p14:tracePt t="7954" x="2065338" y="1989138"/>
          <p14:tracePt t="7962" x="2106613" y="1989138"/>
          <p14:tracePt t="7970" x="2116138" y="1989138"/>
          <p14:tracePt t="7978" x="2141538" y="1989138"/>
          <p14:tracePt t="7986" x="2157413" y="1989138"/>
          <p14:tracePt t="8058" x="2166938" y="1989138"/>
          <p14:tracePt t="8098" x="2157413" y="2005013"/>
          <p14:tracePt t="8114" x="2149475" y="2005013"/>
          <p14:tracePt t="8122" x="2132013" y="2005013"/>
          <p14:tracePt t="8130" x="2124075" y="2005013"/>
          <p14:tracePt t="8138" x="2090738" y="2005013"/>
          <p14:tracePt t="8154" x="2055813" y="2014538"/>
          <p14:tracePt t="8162" x="2047875" y="2022475"/>
          <p14:tracePt t="8170" x="2030413" y="2039938"/>
          <p14:tracePt t="8178" x="2012950" y="2047875"/>
          <p14:tracePt t="8186" x="2005013" y="2055813"/>
          <p14:tracePt t="8194" x="2005013" y="2065338"/>
          <p14:tracePt t="8202" x="1997075" y="2073275"/>
          <p14:tracePt t="8210" x="1987550" y="2082800"/>
          <p14:tracePt t="8226" x="1987550" y="2098675"/>
          <p14:tracePt t="8234" x="1987550" y="2108200"/>
          <p14:tracePt t="8242" x="1987550" y="2124075"/>
          <p14:tracePt t="8250" x="1987550" y="2141538"/>
          <p14:tracePt t="8266" x="1987550" y="2166938"/>
          <p14:tracePt t="8290" x="1987550" y="2174875"/>
          <p14:tracePt t="8298" x="1997075" y="2184400"/>
          <p14:tracePt t="8306" x="2005013" y="2192338"/>
          <p14:tracePt t="8330" x="2022475" y="2192338"/>
          <p14:tracePt t="8346" x="2030413" y="2192338"/>
          <p14:tracePt t="8354" x="2055813" y="2192338"/>
          <p14:tracePt t="8410" x="2065338" y="2200275"/>
          <p14:tracePt t="9010" x="2065338" y="2209800"/>
          <p14:tracePt t="10274" x="2065338" y="2217738"/>
          <p14:tracePt t="10306" x="2073275" y="2217738"/>
          <p14:tracePt t="10314" x="2106613" y="2217738"/>
          <p14:tracePt t="10322" x="2124075" y="2217738"/>
          <p14:tracePt t="10330" x="2157413" y="2217738"/>
          <p14:tracePt t="10338" x="2200275" y="2200275"/>
          <p14:tracePt t="10346" x="2260600" y="2192338"/>
          <p14:tracePt t="10354" x="2293938" y="2192338"/>
          <p14:tracePt t="10362" x="2336800" y="2192338"/>
          <p14:tracePt t="10370" x="2387600" y="2192338"/>
          <p14:tracePt t="10378" x="2471738" y="2192338"/>
          <p14:tracePt t="10386" x="2557463" y="2192338"/>
          <p14:tracePt t="10394" x="2633663" y="2192338"/>
          <p14:tracePt t="10402" x="2659063" y="2192338"/>
          <p14:tracePt t="10410" x="2684463" y="2192338"/>
          <p14:tracePt t="10418" x="2744788" y="2192338"/>
          <p14:tracePt t="10426" x="2752725" y="2192338"/>
          <p14:tracePt t="10434" x="2770188" y="2192338"/>
          <p14:tracePt t="10442" x="2778125" y="2192338"/>
          <p14:tracePt t="10482" x="2811463" y="2184400"/>
          <p14:tracePt t="10490" x="2838450" y="2184400"/>
          <p14:tracePt t="10498" x="2871788" y="2174875"/>
          <p14:tracePt t="10506" x="2889250" y="2166938"/>
          <p14:tracePt t="10514" x="2905125" y="2166938"/>
          <p14:tracePt t="10522" x="2922588" y="2166938"/>
          <p14:tracePt t="10530" x="2947988" y="2166938"/>
          <p14:tracePt t="10538" x="2955925" y="2166938"/>
          <p14:tracePt t="10546" x="2973388" y="2159000"/>
          <p14:tracePt t="10554" x="2982913" y="2159000"/>
          <p14:tracePt t="10562" x="2990850" y="2159000"/>
          <p14:tracePt t="10570" x="3008313" y="2159000"/>
          <p14:tracePt t="10578" x="3016250" y="2149475"/>
          <p14:tracePt t="10602" x="3024188" y="2149475"/>
          <p14:tracePt t="11770" x="3024188" y="2159000"/>
          <p14:tracePt t="11786" x="3024188" y="2166938"/>
          <p14:tracePt t="15738" x="3024188" y="2174875"/>
          <p14:tracePt t="15746" x="3008313" y="2192338"/>
          <p14:tracePt t="15770" x="3008313" y="2200275"/>
          <p14:tracePt t="15786" x="2998788" y="2200275"/>
          <p14:tracePt t="15898" x="2990850" y="2209800"/>
          <p14:tracePt t="16610" x="2982913" y="2209800"/>
          <p14:tracePt t="16618" x="2965450" y="2209800"/>
          <p14:tracePt t="16626" x="2947988" y="2209800"/>
          <p14:tracePt t="16634" x="2947988" y="2217738"/>
          <p14:tracePt t="16642" x="2922588" y="2243138"/>
          <p14:tracePt t="16650" x="2914650" y="2252663"/>
          <p14:tracePt t="16658" x="2905125" y="2260600"/>
          <p14:tracePt t="16666" x="2905125" y="2286000"/>
          <p14:tracePt t="16674" x="2889250" y="2303463"/>
          <p14:tracePt t="16682" x="2879725" y="2319338"/>
          <p14:tracePt t="16690" x="2863850" y="2344738"/>
          <p14:tracePt t="16698" x="2838450" y="2379663"/>
          <p14:tracePt t="16706" x="2820988" y="2405063"/>
          <p14:tracePt t="16722" x="2811463" y="2430463"/>
          <p14:tracePt t="16730" x="2803525" y="2438400"/>
          <p14:tracePt t="16738" x="2803525" y="2455863"/>
          <p14:tracePt t="16746" x="2795588" y="2463800"/>
          <p14:tracePt t="16754" x="2795588" y="2473325"/>
          <p14:tracePt t="16762" x="2786063" y="2481263"/>
          <p14:tracePt t="16778" x="2778125" y="2489200"/>
          <p14:tracePt t="16794" x="2770188" y="2489200"/>
          <p14:tracePt t="16826" x="2752725" y="2498725"/>
          <p14:tracePt t="16842" x="2744788" y="2498725"/>
          <p14:tracePt t="16850" x="2735263" y="2506663"/>
          <p14:tracePt t="16866" x="2719388" y="2516188"/>
          <p14:tracePt t="16874" x="2701925" y="2524125"/>
          <p14:tracePt t="16887" x="2701925" y="2532063"/>
          <p14:tracePt t="16890" x="2668588" y="2541588"/>
          <p14:tracePt t="16898" x="2651125" y="2549525"/>
          <p14:tracePt t="16906" x="2641600" y="2557463"/>
          <p14:tracePt t="16914" x="2616200" y="2582863"/>
          <p14:tracePt t="16922" x="2600325" y="2592388"/>
          <p14:tracePt t="16930" x="2582863" y="2608263"/>
          <p14:tracePt t="16938" x="2582863" y="2617788"/>
          <p14:tracePt t="16947" x="2557463" y="2633663"/>
          <p14:tracePt t="16954" x="2549525" y="2651125"/>
          <p14:tracePt t="16962" x="2532063" y="2676525"/>
          <p14:tracePt t="16970" x="2524125" y="2686050"/>
          <p14:tracePt t="16978" x="2514600" y="2693988"/>
          <p14:tracePt t="16986" x="2506663" y="2711450"/>
          <p14:tracePt t="16994" x="2497138" y="2727325"/>
          <p14:tracePt t="17002" x="2489200" y="2736850"/>
          <p14:tracePt t="17010" x="2481263" y="2752725"/>
          <p14:tracePt t="17018" x="2471738" y="2770188"/>
          <p14:tracePt t="17026" x="2455863" y="2787650"/>
          <p14:tracePt t="17034" x="2455863" y="2795588"/>
          <p14:tracePt t="17042" x="2446338" y="2820988"/>
          <p14:tracePt t="17050" x="2438400" y="2830513"/>
          <p14:tracePt t="17058" x="2438400" y="2846388"/>
          <p14:tracePt t="17066" x="2430463" y="2871788"/>
          <p14:tracePt t="17074" x="2430463" y="2881313"/>
          <p14:tracePt t="17082" x="2413000" y="2914650"/>
          <p14:tracePt t="17090" x="2413000" y="2932113"/>
          <p14:tracePt t="17098" x="2387600" y="2974975"/>
          <p14:tracePt t="17106" x="2370138" y="3008313"/>
          <p14:tracePt t="17114" x="2362200" y="3033713"/>
          <p14:tracePt t="17122" x="2362200" y="3051175"/>
          <p14:tracePt t="17130" x="2362200" y="3067050"/>
          <p14:tracePt t="17138" x="2352675" y="3094038"/>
          <p14:tracePt t="17146" x="2344738" y="3127375"/>
          <p14:tracePt t="17154" x="2336800" y="3152775"/>
          <p14:tracePt t="17162" x="2327275" y="3178175"/>
          <p14:tracePt t="17170" x="2319338" y="3195638"/>
          <p14:tracePt t="17178" x="2311400" y="3238500"/>
          <p14:tracePt t="17186" x="2311400" y="3254375"/>
          <p14:tracePt t="17194" x="2311400" y="3289300"/>
          <p14:tracePt t="17202" x="2293938" y="3330575"/>
          <p14:tracePt t="17210" x="2293938" y="3365500"/>
          <p14:tracePt t="17218" x="2293938" y="3408363"/>
          <p14:tracePt t="17226" x="2293938" y="3433763"/>
          <p14:tracePt t="17234" x="2293938" y="3475038"/>
          <p14:tracePt t="17242" x="2293938" y="3527425"/>
          <p14:tracePt t="17250" x="2293938" y="3543300"/>
          <p14:tracePt t="17258" x="2293938" y="3578225"/>
          <p14:tracePt t="17266" x="2293938" y="3611563"/>
          <p14:tracePt t="17274" x="2293938" y="3619500"/>
          <p14:tracePt t="17282" x="2311400" y="3654425"/>
          <p14:tracePt t="17290" x="2311400" y="3679825"/>
          <p14:tracePt t="17298" x="2319338" y="3697288"/>
          <p14:tracePt t="17306" x="2327275" y="3705225"/>
          <p14:tracePt t="17314" x="2344738" y="3722688"/>
          <p14:tracePt t="17322" x="2362200" y="3748088"/>
          <p14:tracePt t="17330" x="2370138" y="3763963"/>
          <p14:tracePt t="17338" x="2379663" y="3763963"/>
          <p14:tracePt t="17346" x="2395538" y="3781425"/>
          <p14:tracePt t="17354" x="2420938" y="3798888"/>
          <p14:tracePt t="17370" x="2446338" y="3816350"/>
          <p14:tracePt t="17378" x="2455863" y="3816350"/>
          <p14:tracePt t="17386" x="2463800" y="3816350"/>
          <p14:tracePt t="17394" x="2481263" y="3816350"/>
          <p14:tracePt t="17402" x="2497138" y="3816350"/>
          <p14:tracePt t="17410" x="2506663" y="3816350"/>
          <p14:tracePt t="17418" x="2524125" y="3816350"/>
          <p14:tracePt t="17426" x="2540000" y="3816350"/>
          <p14:tracePt t="17434" x="2565400" y="3816350"/>
          <p14:tracePt t="17442" x="2582863" y="3816350"/>
          <p14:tracePt t="17450" x="2608263" y="3816350"/>
          <p14:tracePt t="17458" x="2641600" y="3816350"/>
          <p14:tracePt t="17466" x="2659063" y="3816350"/>
          <p14:tracePt t="17474" x="2693988" y="3816350"/>
          <p14:tracePt t="17482" x="2719388" y="3816350"/>
          <p14:tracePt t="17490" x="2727325" y="3816350"/>
          <p14:tracePt t="17498" x="2752725" y="3816350"/>
          <p14:tracePt t="17506" x="2760663" y="3816350"/>
          <p14:tracePt t="17514" x="2786063" y="3798888"/>
          <p14:tracePt t="17522" x="2803525" y="3790950"/>
          <p14:tracePt t="17530" x="2811463" y="3781425"/>
          <p14:tracePt t="17538" x="2838450" y="3773488"/>
          <p14:tracePt t="17546" x="2854325" y="3756025"/>
          <p14:tracePt t="17554" x="2871788" y="3738563"/>
          <p14:tracePt t="17562" x="2889250" y="3722688"/>
          <p14:tracePt t="17578" x="2914650" y="3687763"/>
          <p14:tracePt t="17586" x="2922588" y="3671888"/>
          <p14:tracePt t="17594" x="2930525" y="3662363"/>
          <p14:tracePt t="17602" x="2930525" y="3629025"/>
          <p14:tracePt t="17610" x="2947988" y="3611563"/>
          <p14:tracePt t="17618" x="2947988" y="3578225"/>
          <p14:tracePt t="17626" x="2947988" y="3552825"/>
          <p14:tracePt t="17634" x="2947988" y="3535363"/>
          <p14:tracePt t="17642" x="2955925" y="3502025"/>
          <p14:tracePt t="17650" x="2955925" y="3492500"/>
          <p14:tracePt t="17658" x="2955925" y="3467100"/>
          <p14:tracePt t="17666" x="2955925" y="3449638"/>
          <p14:tracePt t="17674" x="2955925" y="3424238"/>
          <p14:tracePt t="17682" x="2955925" y="3416300"/>
          <p14:tracePt t="17691" x="2955925" y="3390900"/>
          <p14:tracePt t="17698" x="2955925" y="3365500"/>
          <p14:tracePt t="17706" x="2955925" y="3348038"/>
          <p14:tracePt t="17714" x="2955925" y="3314700"/>
          <p14:tracePt t="17722" x="2955925" y="3305175"/>
          <p14:tracePt t="17730" x="2955925" y="3279775"/>
          <p14:tracePt t="17738" x="2955925" y="3254375"/>
          <p14:tracePt t="17746" x="2947988" y="3238500"/>
          <p14:tracePt t="17754" x="2940050" y="3211513"/>
          <p14:tracePt t="17762" x="2930525" y="3186113"/>
          <p14:tracePt t="17770" x="2905125" y="3160713"/>
          <p14:tracePt t="17778" x="2889250" y="3144838"/>
          <p14:tracePt t="17786" x="2871788" y="3119438"/>
          <p14:tracePt t="17794" x="2863850" y="3109913"/>
          <p14:tracePt t="17802" x="2863850" y="3094038"/>
          <p14:tracePt t="17810" x="2854325" y="3084513"/>
          <p14:tracePt t="17818" x="2838450" y="3067050"/>
          <p14:tracePt t="17826" x="2828925" y="3051175"/>
          <p14:tracePt t="17834" x="2820988" y="3051175"/>
          <p14:tracePt t="17842" x="2811463" y="3041650"/>
          <p14:tracePt t="17850" x="2786063" y="3033713"/>
          <p14:tracePt t="17858" x="2760663" y="3025775"/>
          <p14:tracePt t="17866" x="2752725" y="3008313"/>
          <p14:tracePt t="17874" x="2735263" y="3000375"/>
          <p14:tracePt t="17893" x="2684463" y="2974975"/>
          <p14:tracePt t="17898" x="2676525" y="2974975"/>
          <p14:tracePt t="17906" x="2651125" y="2965450"/>
          <p14:tracePt t="17914" x="2633663" y="2957513"/>
          <p14:tracePt t="17922" x="2625725" y="2957513"/>
          <p14:tracePt t="17930" x="2600325" y="2940050"/>
          <p14:tracePt t="17938" x="2574925" y="2932113"/>
          <p14:tracePt t="17946" x="2565400" y="2932113"/>
          <p14:tracePt t="17954" x="2549525" y="2932113"/>
          <p14:tracePt t="17962" x="2532063" y="2932113"/>
          <p14:tracePt t="17970" x="2514600" y="2922588"/>
          <p14:tracePt t="17978" x="2497138" y="2922588"/>
          <p14:tracePt t="17986" x="2489200" y="2922588"/>
          <p14:tracePt t="17994" x="2471738" y="2922588"/>
          <p14:tracePt t="18002" x="2463800" y="2922588"/>
          <p14:tracePt t="18010" x="2455863" y="2922588"/>
          <p14:tracePt t="18018" x="2446338" y="2922588"/>
          <p14:tracePt t="18026" x="2430463" y="2922588"/>
          <p14:tracePt t="18034" x="2413000" y="2922588"/>
          <p14:tracePt t="18042" x="2405063" y="2922588"/>
          <p14:tracePt t="18050" x="2387600" y="2922588"/>
          <p14:tracePt t="18058" x="2379663" y="2922588"/>
          <p14:tracePt t="18066" x="2370138" y="2922588"/>
          <p14:tracePt t="18074" x="2362200" y="2922588"/>
          <p14:tracePt t="18082" x="2336800" y="2922588"/>
          <p14:tracePt t="18090" x="2327275" y="2932113"/>
          <p14:tracePt t="18098" x="2319338" y="2940050"/>
          <p14:tracePt t="18106" x="2301875" y="2949575"/>
          <p14:tracePt t="18114" x="2286000" y="2965450"/>
          <p14:tracePt t="18122" x="2260600" y="2982913"/>
          <p14:tracePt t="18130" x="2260600" y="2990850"/>
          <p14:tracePt t="18138" x="2251075" y="3000375"/>
          <p14:tracePt t="18146" x="2235200" y="3016250"/>
          <p14:tracePt t="18154" x="2217738" y="3041650"/>
          <p14:tracePt t="18170" x="2200275" y="3059113"/>
          <p14:tracePt t="18178" x="2182813" y="3084513"/>
          <p14:tracePt t="18186" x="2166938" y="3109913"/>
          <p14:tracePt t="18194" x="2149475" y="3127375"/>
          <p14:tracePt t="18202" x="2141538" y="3152775"/>
          <p14:tracePt t="18210" x="2132013" y="3178175"/>
          <p14:tracePt t="18218" x="2116138" y="3203575"/>
          <p14:tracePt t="18226" x="2106613" y="3238500"/>
          <p14:tracePt t="18234" x="2098675" y="3238500"/>
          <p14:tracePt t="18242" x="2090738" y="3271838"/>
          <p14:tracePt t="18250" x="2073275" y="3305175"/>
          <p14:tracePt t="18258" x="2065338" y="3330575"/>
          <p14:tracePt t="18266" x="2047875" y="3365500"/>
          <p14:tracePt t="18274" x="2047875" y="3390900"/>
          <p14:tracePt t="18282" x="2047875" y="3408363"/>
          <p14:tracePt t="18290" x="2047875" y="3441700"/>
          <p14:tracePt t="18298" x="2047875" y="3459163"/>
          <p14:tracePt t="18306" x="2047875" y="3475038"/>
          <p14:tracePt t="18314" x="2047875" y="3509963"/>
          <p14:tracePt t="18322" x="2047875" y="3517900"/>
          <p14:tracePt t="18330" x="2047875" y="3543300"/>
          <p14:tracePt t="18338" x="2065338" y="3568700"/>
          <p14:tracePt t="18346" x="2073275" y="3578225"/>
          <p14:tracePt t="18354" x="2090738" y="3594100"/>
          <p14:tracePt t="18362" x="2090738" y="3603625"/>
          <p14:tracePt t="18370" x="2106613" y="3619500"/>
          <p14:tracePt t="18378" x="2132013" y="3636963"/>
          <p14:tracePt t="18386" x="2149475" y="3654425"/>
          <p14:tracePt t="18394" x="2149475" y="3662363"/>
          <p14:tracePt t="18402" x="2174875" y="3671888"/>
          <p14:tracePt t="18410" x="2182813" y="3671888"/>
          <p14:tracePt t="18418" x="2200275" y="3687763"/>
          <p14:tracePt t="18426" x="2225675" y="3697288"/>
          <p14:tracePt t="18434" x="2251075" y="3705225"/>
          <p14:tracePt t="18442" x="2260600" y="3705225"/>
          <p14:tracePt t="18450" x="2293938" y="3713163"/>
          <p14:tracePt t="18458" x="2319338" y="3713163"/>
          <p14:tracePt t="18466" x="2344738" y="3730625"/>
          <p14:tracePt t="18474" x="2362200" y="3730625"/>
          <p14:tracePt t="18482" x="2379663" y="3730625"/>
          <p14:tracePt t="18490" x="2405063" y="3730625"/>
          <p14:tracePt t="18506" x="2438400" y="3730625"/>
          <p14:tracePt t="18514" x="2463800" y="3730625"/>
          <p14:tracePt t="18522" x="2481263" y="3730625"/>
          <p14:tracePt t="18530" x="2514600" y="3730625"/>
          <p14:tracePt t="18538" x="2532063" y="3730625"/>
          <p14:tracePt t="18546" x="2557463" y="3722688"/>
          <p14:tracePt t="18554" x="2590800" y="3705225"/>
          <p14:tracePt t="18562" x="2608263" y="3687763"/>
          <p14:tracePt t="18570" x="2641600" y="3679825"/>
          <p14:tracePt t="18578" x="2668588" y="3654425"/>
          <p14:tracePt t="18586" x="2684463" y="3646488"/>
          <p14:tracePt t="18594" x="2719388" y="3629025"/>
          <p14:tracePt t="18602" x="2735263" y="3603625"/>
          <p14:tracePt t="18610" x="2760663" y="3578225"/>
          <p14:tracePt t="18618" x="2770188" y="3560763"/>
          <p14:tracePt t="18626" x="2795588" y="3535363"/>
          <p14:tracePt t="18634" x="2803525" y="3535363"/>
          <p14:tracePt t="18642" x="2811463" y="3502025"/>
          <p14:tracePt t="18650" x="2811463" y="3475038"/>
          <p14:tracePt t="18658" x="2811463" y="3459163"/>
          <p14:tracePt t="18666" x="2811463" y="3424238"/>
          <p14:tracePt t="18674" x="2811463" y="3382963"/>
          <p14:tracePt t="18682" x="2811463" y="3340100"/>
          <p14:tracePt t="18690" x="2811463" y="3297238"/>
          <p14:tracePt t="18698" x="2811463" y="3263900"/>
          <p14:tracePt t="18706" x="2811463" y="3211513"/>
          <p14:tracePt t="18714" x="2786063" y="3160713"/>
          <p14:tracePt t="18722" x="2770188" y="3109913"/>
          <p14:tracePt t="18730" x="2735263" y="3059113"/>
          <p14:tracePt t="18738" x="2719388" y="3000375"/>
          <p14:tracePt t="18746" x="2693988" y="2949575"/>
          <p14:tracePt t="18754" x="2668588" y="2897188"/>
          <p14:tracePt t="18762" x="2625725" y="2838450"/>
          <p14:tracePt t="18770" x="2582863" y="2787650"/>
          <p14:tracePt t="18778" x="2540000" y="2736850"/>
          <p14:tracePt t="18786" x="2514600" y="2719388"/>
          <p14:tracePt t="18794" x="2497138" y="2693988"/>
          <p14:tracePt t="18802" x="2446338" y="2668588"/>
          <p14:tracePt t="18810" x="2405063" y="2633663"/>
          <p14:tracePt t="18818" x="2362200" y="2608263"/>
          <p14:tracePt t="18826" x="2319338" y="2592388"/>
          <p14:tracePt t="18834" x="2301875" y="2592388"/>
          <p14:tracePt t="18842" x="2251075" y="2574925"/>
          <p14:tracePt t="18850" x="2243138" y="2574925"/>
          <p14:tracePt t="18858" x="2225675" y="2574925"/>
          <p14:tracePt t="18866" x="2208213" y="2574925"/>
          <p14:tracePt t="18874" x="2182813" y="2574925"/>
          <p14:tracePt t="18882" x="2157413" y="2582863"/>
          <p14:tracePt t="18890" x="2124075" y="2600325"/>
          <p14:tracePt t="18898" x="2090738" y="2625725"/>
          <p14:tracePt t="18906" x="2047875" y="2651125"/>
          <p14:tracePt t="18914" x="1997075" y="2693988"/>
          <p14:tracePt t="18922" x="1946275" y="2762250"/>
          <p14:tracePt t="18930" x="1920875" y="2805113"/>
          <p14:tracePt t="18938" x="1885950" y="2871788"/>
          <p14:tracePt t="18946" x="1843088" y="2922588"/>
          <p14:tracePt t="18954" x="1809750" y="3000375"/>
          <p14:tracePt t="18962" x="1792288" y="3041650"/>
          <p14:tracePt t="18970" x="1784350" y="3101975"/>
          <p14:tracePt t="18978" x="1776413" y="3135313"/>
          <p14:tracePt t="18986" x="1766888" y="3170238"/>
          <p14:tracePt t="18994" x="1749425" y="3221038"/>
          <p14:tracePt t="19002" x="1749425" y="3238500"/>
          <p14:tracePt t="19010" x="1749425" y="3271838"/>
          <p14:tracePt t="19018" x="1749425" y="3289300"/>
          <p14:tracePt t="19026" x="1749425" y="3305175"/>
          <p14:tracePt t="19034" x="1749425" y="3322638"/>
          <p14:tracePt t="19042" x="1749425" y="3348038"/>
          <p14:tracePt t="19050" x="1766888" y="3365500"/>
          <p14:tracePt t="19058" x="1801813" y="3398838"/>
          <p14:tracePt t="19066" x="1843088" y="3416300"/>
          <p14:tracePt t="19074" x="1860550" y="3433763"/>
          <p14:tracePt t="19082" x="1903413" y="3459163"/>
          <p14:tracePt t="19090" x="1936750" y="3475038"/>
          <p14:tracePt t="19098" x="1971675" y="3492500"/>
          <p14:tracePt t="19106" x="2005013" y="3502025"/>
          <p14:tracePt t="19114" x="2038350" y="3527425"/>
          <p14:tracePt t="19122" x="2065338" y="3535363"/>
          <p14:tracePt t="19130" x="2098675" y="3543300"/>
          <p14:tracePt t="19146" x="2124075" y="3543300"/>
          <p14:tracePt t="19162" x="2132013" y="3543300"/>
          <p14:tracePt t="19178" x="2141538" y="3543300"/>
          <p14:tracePt t="19194" x="2149475" y="3543300"/>
          <p14:tracePt t="19202" x="2157413" y="3543300"/>
          <p14:tracePt t="19226" x="2166938" y="3543300"/>
          <p14:tracePt t="19266" x="2174875" y="3543300"/>
          <p14:tracePt t="19570" x="2182813" y="3543300"/>
          <p14:tracePt t="19578" x="2192338" y="3535363"/>
          <p14:tracePt t="19594" x="2192338" y="3527425"/>
          <p14:tracePt t="19610" x="2200275" y="3527425"/>
          <p14:tracePt t="19626" x="2217738" y="3509963"/>
          <p14:tracePt t="19666" x="2217738" y="3502025"/>
          <p14:tracePt t="20322" x="2225675" y="3502025"/>
          <p14:tracePt t="20938" x="2251075" y="3502025"/>
          <p14:tracePt t="20946" x="2327275" y="3502025"/>
          <p14:tracePt t="20954" x="2455863" y="3502025"/>
          <p14:tracePt t="20962" x="2574925" y="3527425"/>
          <p14:tracePt t="20970" x="2744788" y="3578225"/>
          <p14:tracePt t="20978" x="2905125" y="3603625"/>
          <p14:tracePt t="20986" x="3033713" y="3611563"/>
          <p14:tracePt t="20994" x="3109913" y="3646488"/>
          <p14:tracePt t="21002" x="3236913" y="3687763"/>
          <p14:tracePt t="21010" x="3322638" y="3687763"/>
          <p14:tracePt t="21018" x="3441700" y="3713163"/>
          <p14:tracePt t="21026" x="3586163" y="3748088"/>
          <p14:tracePt t="21034" x="3738563" y="3763963"/>
          <p14:tracePt t="21042" x="3865563" y="3763963"/>
          <p14:tracePt t="21050" x="3959225" y="3763963"/>
          <p14:tracePt t="21058" x="4078288" y="3763963"/>
          <p14:tracePt t="21066" x="4187825" y="3763963"/>
          <p14:tracePt t="21074" x="4316413" y="3763963"/>
          <p14:tracePt t="21082" x="4425950" y="3763963"/>
          <p14:tracePt t="21090" x="4570413" y="3763963"/>
          <p14:tracePt t="21098" x="4638675" y="3763963"/>
          <p14:tracePt t="21106" x="4749800" y="3763963"/>
          <p14:tracePt t="21114" x="4851400" y="3756025"/>
          <p14:tracePt t="21122" x="4953000" y="3738563"/>
          <p14:tracePt t="21130" x="5054600" y="3738563"/>
          <p14:tracePt t="21138" x="5157788" y="3705225"/>
          <p14:tracePt t="21146" x="5241925" y="3679825"/>
          <p14:tracePt t="21154" x="5327650" y="3671888"/>
          <p14:tracePt t="21162" x="5403850" y="3636963"/>
          <p14:tracePt t="21170" x="5462588" y="3629025"/>
          <p14:tracePt t="21178" x="5556250" y="3594100"/>
          <p14:tracePt t="21186" x="5624513" y="3586163"/>
          <p14:tracePt t="21194" x="5726113" y="3586163"/>
          <p14:tracePt t="21202" x="5827713" y="3586163"/>
          <p14:tracePt t="21210" x="5938838" y="3586163"/>
          <p14:tracePt t="21218" x="6049963" y="3568700"/>
          <p14:tracePt t="21226" x="6176963" y="3560763"/>
          <p14:tracePt t="21234" x="6338888" y="3560763"/>
          <p14:tracePt t="21242" x="6430963" y="3560763"/>
          <p14:tracePt t="21250" x="6559550" y="3560763"/>
          <p14:tracePt t="21258" x="6653213" y="3527425"/>
          <p14:tracePt t="21266" x="6754813" y="3517900"/>
          <p14:tracePt t="21274" x="6838950" y="3484563"/>
          <p14:tracePt t="21282" x="6881813" y="3475038"/>
          <p14:tracePt t="21290" x="6924675" y="3459163"/>
          <p14:tracePt t="21298" x="6942138" y="3449638"/>
          <p14:tracePt t="21306" x="6950075" y="3441700"/>
          <p14:tracePt t="21314" x="6983413" y="3424238"/>
          <p14:tracePt t="21322" x="6992938" y="3424238"/>
          <p14:tracePt t="21330" x="7018338" y="3424238"/>
          <p14:tracePt t="21346" x="7034213" y="3424238"/>
          <p14:tracePt t="21362" x="7043738" y="3424238"/>
          <p14:tracePt t="21466" x="7034213" y="3424238"/>
          <p14:tracePt t="21474" x="6967538" y="3424238"/>
          <p14:tracePt t="21482" x="6881813" y="3424238"/>
          <p14:tracePt t="21490" x="6797675" y="3424238"/>
          <p14:tracePt t="21498" x="6694488" y="3424238"/>
          <p14:tracePt t="21506" x="6610350" y="3424238"/>
          <p14:tracePt t="21514" x="6516688" y="3424238"/>
          <p14:tracePt t="21522" x="6415088" y="3424238"/>
          <p14:tracePt t="21530" x="6354763" y="3424238"/>
          <p14:tracePt t="21538" x="6303963" y="3424238"/>
          <p14:tracePt t="21546" x="6253163" y="3433763"/>
          <p14:tracePt t="21554" x="6235700" y="3441700"/>
          <p14:tracePt t="21562" x="6227763" y="3441700"/>
          <p14:tracePt t="21578" x="6219825" y="3449638"/>
          <p14:tracePt t="21746" x="6227763" y="3449638"/>
          <p14:tracePt t="21754" x="6278563" y="3449638"/>
          <p14:tracePt t="21762" x="6321425" y="3449638"/>
          <p14:tracePt t="21770" x="6380163" y="3433763"/>
          <p14:tracePt t="21778" x="6423025" y="3433763"/>
          <p14:tracePt t="21786" x="6491288" y="3433763"/>
          <p14:tracePt t="21794" x="6550025" y="3433763"/>
          <p14:tracePt t="21802" x="6592888" y="3433763"/>
          <p14:tracePt t="21810" x="6669088" y="3433763"/>
          <p14:tracePt t="21818" x="6711950" y="3433763"/>
          <p14:tracePt t="21826" x="6754813" y="3433763"/>
          <p14:tracePt t="21834" x="6813550" y="3449638"/>
          <p14:tracePt t="21842" x="6838950" y="3449638"/>
          <p14:tracePt t="21850" x="6881813" y="3459163"/>
          <p14:tracePt t="21858" x="6915150" y="3467100"/>
          <p14:tracePt t="21866" x="6967538" y="3484563"/>
          <p14:tracePt t="21874" x="6992938" y="3484563"/>
          <p14:tracePt t="21882" x="7018338" y="3492500"/>
          <p14:tracePt t="21890" x="7051675" y="3502025"/>
          <p14:tracePt t="21898" x="7094538" y="3502025"/>
          <p14:tracePt t="21906" x="7127875" y="3509963"/>
          <p14:tracePt t="21914" x="7170738" y="3509963"/>
          <p14:tracePt t="21922" x="7188200" y="3509963"/>
          <p14:tracePt t="21930" x="7229475" y="3527425"/>
          <p14:tracePt t="21938" x="7264400" y="3535363"/>
          <p14:tracePt t="21946" x="7307263" y="3535363"/>
          <p14:tracePt t="21954" x="7340600" y="3543300"/>
          <p14:tracePt t="21962" x="7383463" y="3543300"/>
          <p14:tracePt t="21970" x="7408863" y="3552825"/>
          <p14:tracePt t="21978" x="7442200" y="3552825"/>
          <p14:tracePt t="21986" x="7467600" y="3568700"/>
          <p14:tracePt t="21994" x="7535863" y="3578225"/>
          <p14:tracePt t="22002" x="7561263" y="3578225"/>
          <p14:tracePt t="22010" x="7604125" y="3586163"/>
          <p14:tracePt t="22018" x="7662863" y="3586163"/>
          <p14:tracePt t="22026" x="7723188" y="3594100"/>
          <p14:tracePt t="22034" x="7799388" y="3619500"/>
          <p14:tracePt t="22042" x="7859713" y="3619500"/>
          <p14:tracePt t="22050" x="7900988" y="3629025"/>
          <p14:tracePt t="22058" x="7951788" y="3636963"/>
          <p14:tracePt t="22066" x="7994650" y="3646488"/>
          <p14:tracePt t="22074" x="8029575" y="3646488"/>
          <p14:tracePt t="22082" x="8037513" y="3646488"/>
          <p14:tracePt t="22090" x="8070850" y="3646488"/>
          <p14:tracePt t="22098" x="8105775" y="3646488"/>
          <p14:tracePt t="22106" x="8139113" y="3646488"/>
          <p14:tracePt t="22114" x="8189913" y="3646488"/>
          <p14:tracePt t="22122" x="8250238" y="3662363"/>
          <p14:tracePt t="22130" x="8301038" y="3671888"/>
          <p14:tracePt t="22138" x="8385175" y="3671888"/>
          <p14:tracePt t="22146" x="8428038" y="3679825"/>
          <p14:tracePt t="22154" x="8462963" y="3679825"/>
          <p14:tracePt t="22162" x="8496300" y="3687763"/>
          <p14:tracePt t="22170" x="8521700" y="3687763"/>
          <p14:tracePt t="22178" x="8547100" y="3687763"/>
          <p14:tracePt t="22186" x="8564563" y="3687763"/>
          <p14:tracePt t="22194" x="8580438" y="3687763"/>
          <p14:tracePt t="22234" x="8597900" y="3687763"/>
          <p14:tracePt t="22298" x="8605838" y="3687763"/>
          <p14:tracePt t="23314" x="8597900" y="3687763"/>
          <p14:tracePt t="23322" x="8555038" y="3687763"/>
          <p14:tracePt t="23330" x="8521700" y="3722688"/>
          <p14:tracePt t="23338" x="8462963" y="3730625"/>
          <p14:tracePt t="23346" x="8445500" y="3738563"/>
          <p14:tracePt t="23354" x="8369300" y="3756025"/>
          <p14:tracePt t="23362" x="8291513" y="3763963"/>
          <p14:tracePt t="23370" x="8189913" y="3773488"/>
          <p14:tracePt t="23378" x="8096250" y="3790950"/>
          <p14:tracePt t="23386" x="7977188" y="3806825"/>
          <p14:tracePt t="23394" x="7875588" y="3824288"/>
          <p14:tracePt t="23402" x="7766050" y="3832225"/>
          <p14:tracePt t="23410" x="7637463" y="3841750"/>
          <p14:tracePt t="23418" x="7518400" y="3867150"/>
          <p14:tracePt t="23426" x="7451725" y="3867150"/>
          <p14:tracePt t="23434" x="7332663" y="3883025"/>
          <p14:tracePt t="23442" x="7239000" y="3892550"/>
          <p14:tracePt t="23450" x="7137400" y="3900488"/>
          <p14:tracePt t="23458" x="7034213" y="3925888"/>
          <p14:tracePt t="23466" x="6932613" y="3925888"/>
          <p14:tracePt t="23474" x="6831013" y="3925888"/>
          <p14:tracePt t="23482" x="6737350" y="3925888"/>
          <p14:tracePt t="23490" x="6610350" y="3925888"/>
          <p14:tracePt t="23498" x="6508750" y="3925888"/>
          <p14:tracePt t="23506" x="6380163" y="3925888"/>
          <p14:tracePt t="23514" x="6253163" y="3925888"/>
          <p14:tracePt t="23522" x="6134100" y="3925888"/>
          <p14:tracePt t="23530" x="6015038" y="3917950"/>
          <p14:tracePt t="23538" x="5913438" y="3908425"/>
          <p14:tracePt t="23546" x="5776913" y="3900488"/>
          <p14:tracePt t="23554" x="5675313" y="3875088"/>
          <p14:tracePt t="23562" x="5581650" y="3867150"/>
          <p14:tracePt t="23570" x="5513388" y="3841750"/>
          <p14:tracePt t="23578" x="5437188" y="3824288"/>
          <p14:tracePt t="23586" x="5386388" y="3806825"/>
          <p14:tracePt t="23594" x="5360988" y="3806825"/>
          <p14:tracePt t="23602" x="5343525" y="3798888"/>
          <p14:tracePt t="23610" x="5327650" y="3781425"/>
          <p14:tracePt t="23618" x="5310188" y="3781425"/>
          <p14:tracePt t="23626" x="5310188" y="3773488"/>
          <p14:tracePt t="23642" x="5292725" y="3773488"/>
          <p14:tracePt t="23650" x="5292725" y="3763963"/>
          <p14:tracePt t="23658" x="5276850" y="3763963"/>
          <p14:tracePt t="23666" x="5249863" y="3748088"/>
          <p14:tracePt t="23674" x="5233988" y="3738563"/>
          <p14:tracePt t="23682" x="5208588" y="3730625"/>
          <p14:tracePt t="23690" x="5191125" y="3722688"/>
          <p14:tracePt t="23698" x="5157788" y="3705225"/>
          <p14:tracePt t="23706" x="5140325" y="3697288"/>
          <p14:tracePt t="23714" x="5114925" y="3687763"/>
          <p14:tracePt t="23722" x="5089525" y="3679825"/>
          <p14:tracePt t="23730" x="5064125" y="3671888"/>
          <p14:tracePt t="23738" x="5029200" y="3654425"/>
          <p14:tracePt t="23746" x="5013325" y="3646488"/>
          <p14:tracePt t="23754" x="4995863" y="3629025"/>
          <p14:tracePt t="23762" x="4987925" y="3619500"/>
          <p14:tracePt t="23770" x="4978400" y="3619500"/>
          <p14:tracePt t="23778" x="4962525" y="3611563"/>
          <p14:tracePt t="23826" x="4953000" y="3611563"/>
          <p14:tracePt t="23842" x="4935538" y="3611563"/>
          <p14:tracePt t="23850" x="4927600" y="3594100"/>
          <p14:tracePt t="23858" x="4910138" y="3586163"/>
          <p14:tracePt t="23866" x="4902200" y="3578225"/>
          <p14:tracePt t="23893" x="4884738" y="3578225"/>
          <p14:tracePt t="23906" x="4868863" y="3560763"/>
          <p14:tracePt t="23938" x="4868863" y="3552825"/>
          <p14:tracePt t="23962" x="4851400" y="3552825"/>
          <p14:tracePt t="23970" x="4843463" y="3543300"/>
          <p14:tracePt t="23986" x="4833938" y="3543300"/>
          <p14:tracePt t="24002" x="4818063" y="3543300"/>
          <p14:tracePt t="24010" x="4808538" y="3543300"/>
          <p14:tracePt t="24026" x="4800600" y="3543300"/>
          <p14:tracePt t="24034" x="4783138" y="3543300"/>
          <p14:tracePt t="24074" x="4775200" y="3543300"/>
          <p14:tracePt t="24106" x="4765675" y="3543300"/>
          <p14:tracePt t="24178" x="4757738" y="3543300"/>
          <p14:tracePt t="24186" x="4749800" y="3543300"/>
          <p14:tracePt t="24194" x="4740275" y="3543300"/>
          <p14:tracePt t="24210" x="4706938" y="3543300"/>
          <p14:tracePt t="24218" x="4699000" y="3535363"/>
          <p14:tracePt t="24226" x="4681538" y="3527425"/>
          <p14:tracePt t="24234" x="4664075" y="3517900"/>
          <p14:tracePt t="24242" x="4646613" y="3517900"/>
          <p14:tracePt t="24250" x="4613275" y="3517900"/>
          <p14:tracePt t="24258" x="4605338" y="3517900"/>
          <p14:tracePt t="24266" x="4595813" y="3517900"/>
          <p14:tracePt t="24274" x="4570413" y="3517900"/>
          <p14:tracePt t="24282" x="4554538" y="3517900"/>
          <p14:tracePt t="24290" x="4537075" y="3517900"/>
          <p14:tracePt t="24298" x="4519613" y="3517900"/>
          <p14:tracePt t="24306" x="4486275" y="3517900"/>
          <p14:tracePt t="24314" x="4468813" y="3517900"/>
          <p14:tracePt t="24322" x="4451350" y="3517900"/>
          <p14:tracePt t="24330" x="4443413" y="3517900"/>
          <p14:tracePt t="24338" x="4425950" y="3517900"/>
          <p14:tracePt t="24346" x="4410075" y="3517900"/>
          <p14:tracePt t="24354" x="4392613" y="3517900"/>
          <p14:tracePt t="24362" x="4375150" y="3517900"/>
          <p14:tracePt t="24370" x="4349750" y="3517900"/>
          <p14:tracePt t="24378" x="4324350" y="3517900"/>
          <p14:tracePt t="24386" x="4298950" y="3517900"/>
          <p14:tracePt t="24394" x="4265613" y="3517900"/>
          <p14:tracePt t="24402" x="4248150" y="3517900"/>
          <p14:tracePt t="24410" x="4240213" y="3517900"/>
          <p14:tracePt t="24418" x="4222750" y="3517900"/>
          <p14:tracePt t="24426" x="4205288" y="3517900"/>
          <p14:tracePt t="24434" x="4197350" y="3517900"/>
          <p14:tracePt t="24450" x="4187825" y="3517900"/>
          <p14:tracePt t="24466" x="4171950" y="3517900"/>
          <p14:tracePt t="24474" x="4162425" y="3517900"/>
          <p14:tracePt t="24482" x="4154488" y="3527425"/>
          <p14:tracePt t="24490" x="4137025" y="3527425"/>
          <p14:tracePt t="24498" x="4129088" y="3527425"/>
          <p14:tracePt t="24506" x="4111625" y="3527425"/>
          <p14:tracePt t="24514" x="4095750" y="3527425"/>
          <p14:tracePt t="24530" x="4070350" y="3527425"/>
          <p14:tracePt t="24538" x="4060825" y="3527425"/>
          <p14:tracePt t="24546" x="4044950" y="3527425"/>
          <p14:tracePt t="24554" x="4027488" y="3535363"/>
          <p14:tracePt t="24562" x="4017963" y="3535363"/>
          <p14:tracePt t="24570" x="4010025" y="3535363"/>
          <p14:tracePt t="24578" x="3992563" y="3535363"/>
          <p14:tracePt t="24594" x="3967163" y="3543300"/>
          <p14:tracePt t="24602" x="3959225" y="3552825"/>
          <p14:tracePt t="24610" x="3933825" y="3560763"/>
          <p14:tracePt t="24626" x="3916363" y="3560763"/>
          <p14:tracePt t="24642" x="3890963" y="3568700"/>
          <p14:tracePt t="24946" x="3883025" y="3568700"/>
          <p14:tracePt t="24954" x="3865563" y="3568700"/>
          <p14:tracePt t="24962" x="3857625" y="3568700"/>
          <p14:tracePt t="24970" x="3832225" y="3568700"/>
          <p14:tracePt t="24978" x="3814763" y="3578225"/>
          <p14:tracePt t="24986" x="3797300" y="3578225"/>
          <p14:tracePt t="24994" x="3771900" y="3586163"/>
          <p14:tracePt t="25002" x="3763963" y="3586163"/>
          <p14:tracePt t="25010" x="3746500" y="3594100"/>
          <p14:tracePt t="25018" x="3721100" y="3594100"/>
          <p14:tracePt t="25026" x="3713163" y="3594100"/>
          <p14:tracePt t="25034" x="3703638" y="3594100"/>
          <p14:tracePt t="25042" x="3687763" y="3603625"/>
          <p14:tracePt t="25050" x="3678238" y="3603625"/>
          <p14:tracePt t="25058" x="3670300" y="3603625"/>
          <p14:tracePt t="25066" x="3652838" y="3611563"/>
          <p14:tracePt t="25074" x="3644900" y="3611563"/>
          <p14:tracePt t="25082" x="3636963" y="3611563"/>
          <p14:tracePt t="25090" x="3627438" y="3629025"/>
          <p14:tracePt t="25098" x="3611563" y="3629025"/>
          <p14:tracePt t="25114" x="3576638" y="3629025"/>
          <p14:tracePt t="25122" x="3568700" y="3629025"/>
          <p14:tracePt t="25130" x="3543300" y="3629025"/>
          <p14:tracePt t="25138" x="3508375" y="3629025"/>
          <p14:tracePt t="25146" x="3482975" y="3636963"/>
          <p14:tracePt t="25154" x="3467100" y="3636963"/>
          <p14:tracePt t="25162" x="3432175" y="3636963"/>
          <p14:tracePt t="25170" x="3406775" y="3646488"/>
          <p14:tracePt t="25178" x="3389313" y="3646488"/>
          <p14:tracePt t="25186" x="3348038" y="3646488"/>
          <p14:tracePt t="25202" x="3305175" y="3646488"/>
          <p14:tracePt t="25210" x="3287713" y="3646488"/>
          <p14:tracePt t="25218" x="3270250" y="3646488"/>
          <p14:tracePt t="25226" x="3254375" y="3662363"/>
          <p14:tracePt t="25242" x="3236913" y="3662363"/>
          <p14:tracePt t="25250" x="3228975" y="3662363"/>
          <p14:tracePt t="25258" x="3219450" y="3662363"/>
          <p14:tracePt t="25274" x="3203575" y="3662363"/>
          <p14:tracePt t="25378" x="3194050" y="3662363"/>
          <p14:tracePt t="27442" x="3186113" y="3662363"/>
          <p14:tracePt t="27450" x="3178175" y="3662363"/>
          <p14:tracePt t="27466" x="3160713" y="3671888"/>
          <p14:tracePt t="27474" x="3152775" y="3671888"/>
          <p14:tracePt t="27482" x="3143250" y="3671888"/>
          <p14:tracePt t="27490" x="3135313" y="3671888"/>
          <p14:tracePt t="27498" x="3117850" y="3671888"/>
          <p14:tracePt t="27546" x="3109913" y="3671888"/>
          <p14:tracePt t="27634" x="3092450" y="3671888"/>
          <p14:tracePt t="27658" x="3074988" y="3671888"/>
          <p14:tracePt t="27666" x="3067050" y="3679825"/>
          <p14:tracePt t="27690" x="3041650" y="3679825"/>
          <p14:tracePt t="27698" x="3033713" y="3679825"/>
          <p14:tracePt t="27738" x="3024188" y="3687763"/>
          <p14:tracePt t="27746" x="3016250" y="3697288"/>
          <p14:tracePt t="27802" x="3008313" y="3697288"/>
          <p14:tracePt t="27818" x="2998788" y="3697288"/>
          <p14:tracePt t="27938" x="2973388" y="3705225"/>
          <p14:tracePt t="27946" x="2965450" y="3722688"/>
          <p14:tracePt t="27954" x="2965450" y="3756025"/>
          <p14:tracePt t="27962" x="2965450" y="3781425"/>
          <p14:tracePt t="27970" x="2965450" y="3806825"/>
          <p14:tracePt t="27978" x="2965450" y="3841750"/>
          <p14:tracePt t="27986" x="2965450" y="3867150"/>
          <p14:tracePt t="27994" x="2965450" y="3892550"/>
          <p14:tracePt t="28002" x="2965450" y="3925888"/>
          <p14:tracePt t="28010" x="2965450" y="3960813"/>
          <p14:tracePt t="28018" x="2965450" y="3986213"/>
          <p14:tracePt t="28026" x="2965450" y="4011613"/>
          <p14:tracePt t="28034" x="2965450" y="4044950"/>
          <p14:tracePt t="28042" x="2982913" y="4079875"/>
          <p14:tracePt t="28050" x="2990850" y="4105275"/>
          <p14:tracePt t="28058" x="3016250" y="4138613"/>
          <p14:tracePt t="28066" x="3059113" y="4206875"/>
          <p14:tracePt t="28074" x="3084513" y="4240213"/>
          <p14:tracePt t="28082" x="3127375" y="4265613"/>
          <p14:tracePt t="28090" x="3160713" y="4308475"/>
          <p14:tracePt t="28098" x="3203575" y="4341813"/>
          <p14:tracePt t="28106" x="3228975" y="4368800"/>
          <p14:tracePt t="28114" x="3279775" y="4419600"/>
          <p14:tracePt t="28122" x="3305175" y="4435475"/>
          <p14:tracePt t="28130" x="3338513" y="4460875"/>
          <p14:tracePt t="28138" x="3398838" y="4486275"/>
          <p14:tracePt t="28146" x="3432175" y="4513263"/>
          <p14:tracePt t="28154" x="3449638" y="4529138"/>
          <p14:tracePt t="28162" x="3482975" y="4538663"/>
          <p14:tracePt t="28170" x="3517900" y="4538663"/>
          <p14:tracePt t="28178" x="3533775" y="4546600"/>
          <p14:tracePt t="28186" x="3559175" y="4554538"/>
          <p14:tracePt t="28194" x="3568700" y="4554538"/>
          <p14:tracePt t="28202" x="3594100" y="4564063"/>
          <p14:tracePt t="28210" x="3619500" y="4572000"/>
          <p14:tracePt t="28218" x="3644900" y="4572000"/>
          <p14:tracePt t="28226" x="3695700" y="4589463"/>
          <p14:tracePt t="28234" x="3756025" y="4589463"/>
          <p14:tracePt t="28242" x="3814763" y="4605338"/>
          <p14:tracePt t="28250" x="3873500" y="4614863"/>
          <p14:tracePt t="28258" x="3959225" y="4622800"/>
          <p14:tracePt t="28266" x="3992563" y="4630738"/>
          <p14:tracePt t="28274" x="4027488" y="4640263"/>
          <p14:tracePt t="28282" x="4060825" y="4648200"/>
          <p14:tracePt t="28290" x="4086225" y="4648200"/>
          <p14:tracePt t="28314" x="4095750" y="4648200"/>
          <p14:tracePt t="28370" x="4103688" y="4648200"/>
          <p14:tracePt t="28386" x="4111625" y="4648200"/>
          <p14:tracePt t="28394" x="4129088" y="4648200"/>
          <p14:tracePt t="28402" x="4154488" y="4648200"/>
          <p14:tracePt t="28410" x="4162425" y="4648200"/>
          <p14:tracePt t="28418" x="4187825" y="4648200"/>
          <p14:tracePt t="28426" x="4214813" y="4657725"/>
          <p14:tracePt t="28434" x="4222750" y="4657725"/>
          <p14:tracePt t="28442" x="4240213" y="4657725"/>
          <p14:tracePt t="28458" x="4256088" y="4657725"/>
          <p14:tracePt t="28482" x="4273550" y="4665663"/>
          <p14:tracePt t="28506" x="4281488" y="4673600"/>
          <p14:tracePt t="28514" x="4291013" y="4673600"/>
          <p14:tracePt t="28522" x="4306888" y="4683125"/>
          <p14:tracePt t="28530" x="4324350" y="4691063"/>
          <p14:tracePt t="28546" x="4341813" y="4699000"/>
          <p14:tracePt t="28554" x="4367213" y="4716463"/>
          <p14:tracePt t="28562" x="4384675" y="4716463"/>
          <p14:tracePt t="28578" x="4410075" y="4724400"/>
          <p14:tracePt t="28594" x="4418013" y="4733925"/>
          <p14:tracePt t="28602" x="4443413" y="4741863"/>
          <p14:tracePt t="28618" x="4451350" y="4741863"/>
          <p14:tracePt t="28626" x="4468813" y="4749800"/>
          <p14:tracePt t="28634" x="4486275" y="4749800"/>
          <p14:tracePt t="28642" x="4519613" y="4759325"/>
          <p14:tracePt t="28650" x="4545013" y="4767263"/>
          <p14:tracePt t="28658" x="4570413" y="4775200"/>
          <p14:tracePt t="28666" x="4613275" y="4792663"/>
          <p14:tracePt t="28674" x="4656138" y="4802188"/>
          <p14:tracePt t="28682" x="4689475" y="4810125"/>
          <p14:tracePt t="28690" x="4732338" y="4818063"/>
          <p14:tracePt t="28698" x="4740275" y="4827588"/>
          <p14:tracePt t="28706" x="4757738" y="4843463"/>
          <p14:tracePt t="28730" x="4765675" y="4843463"/>
          <p14:tracePt t="28802" x="4775200" y="4843463"/>
          <p14:tracePt t="28818" x="4783138" y="4843463"/>
          <p14:tracePt t="28826" x="4800600" y="4843463"/>
          <p14:tracePt t="28834" x="4808538" y="4835525"/>
          <p14:tracePt t="28842" x="4833938" y="4792663"/>
          <p14:tracePt t="28850" x="4833938" y="4775200"/>
          <p14:tracePt t="28858" x="4851400" y="4741863"/>
          <p14:tracePt t="28866" x="4859338" y="4716463"/>
          <p14:tracePt t="28874" x="4876800" y="4699000"/>
          <p14:tracePt t="28889" x="4884738" y="4683125"/>
          <p14:tracePt t="28890" x="4884738" y="4673600"/>
          <p14:tracePt t="28898" x="4884738" y="4657725"/>
          <p14:tracePt t="28906" x="4884738" y="4648200"/>
          <p14:tracePt t="28922" x="4884738" y="4640263"/>
          <p14:tracePt t="28930" x="4884738" y="4630738"/>
          <p14:tracePt t="28946" x="4884738" y="4614863"/>
          <p14:tracePt t="28970" x="4884738" y="4597400"/>
          <p14:tracePt t="28978" x="4876800" y="4597400"/>
          <p14:tracePt t="28986" x="4868863" y="4572000"/>
          <p14:tracePt t="29002" x="4859338" y="4538663"/>
          <p14:tracePt t="29010" x="4833938" y="4521200"/>
          <p14:tracePt t="29018" x="4818063" y="4503738"/>
          <p14:tracePt t="29026" x="4800600" y="4486275"/>
          <p14:tracePt t="29034" x="4800600" y="4478338"/>
          <p14:tracePt t="29042" x="4775200" y="4460875"/>
          <p14:tracePt t="29050" x="4765675" y="4452938"/>
          <p14:tracePt t="29058" x="4757738" y="4435475"/>
          <p14:tracePt t="29066" x="4740275" y="4427538"/>
          <p14:tracePt t="29074" x="4724400" y="4419600"/>
          <p14:tracePt t="29082" x="4699000" y="4402138"/>
          <p14:tracePt t="29090" x="4689475" y="4376738"/>
          <p14:tracePt t="29098" x="4656138" y="4359275"/>
          <p14:tracePt t="29106" x="4630738" y="4333875"/>
          <p14:tracePt t="29114" x="4587875" y="4300538"/>
          <p14:tracePt t="29122" x="4570413" y="4283075"/>
          <p14:tracePt t="29130" x="4537075" y="4257675"/>
          <p14:tracePt t="29138" x="4529138" y="4240213"/>
          <p14:tracePt t="29146" x="4476750" y="4206875"/>
          <p14:tracePt t="29154" x="4443413" y="4181475"/>
          <p14:tracePt t="29162" x="4418013" y="4164013"/>
          <p14:tracePt t="29170" x="4367213" y="4138613"/>
          <p14:tracePt t="29178" x="4332288" y="4121150"/>
          <p14:tracePt t="29186" x="4298950" y="4113213"/>
          <p14:tracePt t="29194" x="4256088" y="4095750"/>
          <p14:tracePt t="29202" x="4222750" y="4079875"/>
          <p14:tracePt t="29210" x="4187825" y="4070350"/>
          <p14:tracePt t="29218" x="4162425" y="4070350"/>
          <p14:tracePt t="29226" x="4129088" y="4044950"/>
          <p14:tracePt t="29234" x="4095750" y="4037013"/>
          <p14:tracePt t="29242" x="4070350" y="4027488"/>
          <p14:tracePt t="29250" x="4052888" y="4027488"/>
          <p14:tracePt t="29258" x="4017963" y="4027488"/>
          <p14:tracePt t="29266" x="3984625" y="4019550"/>
          <p14:tracePt t="29274" x="3959225" y="4019550"/>
          <p14:tracePt t="29282" x="3933825" y="4019550"/>
          <p14:tracePt t="29290" x="3900488" y="4019550"/>
          <p14:tracePt t="29298" x="3883025" y="4019550"/>
          <p14:tracePt t="29306" x="3873500" y="4019550"/>
          <p14:tracePt t="29314" x="3848100" y="4019550"/>
          <p14:tracePt t="29322" x="3814763" y="4019550"/>
          <p14:tracePt t="29330" x="3797300" y="4019550"/>
          <p14:tracePt t="29338" x="3771900" y="4019550"/>
          <p14:tracePt t="29346" x="3746500" y="4019550"/>
          <p14:tracePt t="29354" x="3721100" y="4019550"/>
          <p14:tracePt t="29362" x="3703638" y="4019550"/>
          <p14:tracePt t="29370" x="3695700" y="4019550"/>
          <p14:tracePt t="29378" x="3678238" y="4019550"/>
          <p14:tracePt t="29386" x="3652838" y="4037013"/>
          <p14:tracePt t="29394" x="3627438" y="4052888"/>
          <p14:tracePt t="29402" x="3602038" y="4070350"/>
          <p14:tracePt t="29410" x="3602038" y="4079875"/>
          <p14:tracePt t="29418" x="3576638" y="4095750"/>
          <p14:tracePt t="29426" x="3551238" y="4113213"/>
          <p14:tracePt t="29442" x="3525838" y="4138613"/>
          <p14:tracePt t="29450" x="3508375" y="4156075"/>
          <p14:tracePt t="29458" x="3492500" y="4181475"/>
          <p14:tracePt t="29466" x="3475038" y="4189413"/>
          <p14:tracePt t="29474" x="3467100" y="4224338"/>
          <p14:tracePt t="29482" x="3441700" y="4249738"/>
          <p14:tracePt t="29490" x="3432175" y="4265613"/>
          <p14:tracePt t="29498" x="3406775" y="4300538"/>
          <p14:tracePt t="29506" x="3389313" y="4325938"/>
          <p14:tracePt t="29514" x="3389313" y="4341813"/>
          <p14:tracePt t="29522" x="3381375" y="4359275"/>
          <p14:tracePt t="29530" x="3381375" y="4384675"/>
          <p14:tracePt t="29538" x="3373438" y="4410075"/>
          <p14:tracePt t="29546" x="3363913" y="4419600"/>
          <p14:tracePt t="29554" x="3363913" y="4435475"/>
          <p14:tracePt t="29562" x="3363913" y="4452938"/>
          <p14:tracePt t="29570" x="3363913" y="4470400"/>
          <p14:tracePt t="29578" x="3363913" y="4486275"/>
          <p14:tracePt t="29586" x="3363913" y="4495800"/>
          <p14:tracePt t="29594" x="3363913" y="4513263"/>
          <p14:tracePt t="29602" x="3373438" y="4529138"/>
          <p14:tracePt t="29610" x="3381375" y="4529138"/>
          <p14:tracePt t="29618" x="3406775" y="4564063"/>
          <p14:tracePt t="29626" x="3414713" y="4579938"/>
          <p14:tracePt t="29634" x="3432175" y="4597400"/>
          <p14:tracePt t="29642" x="3449638" y="4605338"/>
          <p14:tracePt t="29650" x="3482975" y="4630738"/>
          <p14:tracePt t="29658" x="3500438" y="4648200"/>
          <p14:tracePt t="29666" x="3525838" y="4665663"/>
          <p14:tracePt t="29674" x="3543300" y="4691063"/>
          <p14:tracePt t="29682" x="3559175" y="4699000"/>
          <p14:tracePt t="29690" x="3594100" y="4708525"/>
          <p14:tracePt t="29698" x="3652838" y="4724400"/>
          <p14:tracePt t="29706" x="3678238" y="4733925"/>
          <p14:tracePt t="29714" x="3703638" y="4733925"/>
          <p14:tracePt t="29722" x="3729038" y="4741863"/>
          <p14:tracePt t="29730" x="3763963" y="4741863"/>
          <p14:tracePt t="29738" x="3781425" y="4741863"/>
          <p14:tracePt t="29746" x="3822700" y="4749800"/>
          <p14:tracePt t="29754" x="3840163" y="4749800"/>
          <p14:tracePt t="29762" x="3857625" y="4749800"/>
          <p14:tracePt t="29770" x="3890963" y="4749800"/>
          <p14:tracePt t="29778" x="3925888" y="4749800"/>
          <p14:tracePt t="29786" x="3967163" y="4749800"/>
          <p14:tracePt t="29794" x="3976688" y="4749800"/>
          <p14:tracePt t="29802" x="4017963" y="4749800"/>
          <p14:tracePt t="29810" x="4070350" y="4749800"/>
          <p14:tracePt t="29818" x="4129088" y="4716463"/>
          <p14:tracePt t="29826" x="4154488" y="4708525"/>
          <p14:tracePt t="29834" x="4197350" y="4691063"/>
          <p14:tracePt t="29842" x="4230688" y="4665663"/>
          <p14:tracePt t="29850" x="4281488" y="4622800"/>
          <p14:tracePt t="29858" x="4298950" y="4597400"/>
          <p14:tracePt t="29866" x="4316413" y="4564063"/>
          <p14:tracePt t="29874" x="4332288" y="4529138"/>
          <p14:tracePt t="29894" x="4384675" y="4435475"/>
          <p14:tracePt t="29898" x="4410075" y="4376738"/>
          <p14:tracePt t="29906" x="4410075" y="4341813"/>
          <p14:tracePt t="29914" x="4425950" y="4300538"/>
          <p14:tracePt t="29922" x="4425950" y="4265613"/>
          <p14:tracePt t="29930" x="4425950" y="4240213"/>
          <p14:tracePt t="29938" x="4425950" y="4224338"/>
          <p14:tracePt t="29946" x="4425950" y="4197350"/>
          <p14:tracePt t="29954" x="4425950" y="4181475"/>
          <p14:tracePt t="29962" x="4410075" y="4146550"/>
          <p14:tracePt t="29970" x="4384675" y="4130675"/>
          <p14:tracePt t="29978" x="4367213" y="4105275"/>
          <p14:tracePt t="29986" x="4332288" y="4079875"/>
          <p14:tracePt t="29994" x="4281488" y="4052888"/>
          <p14:tracePt t="30002" x="4248150" y="4044950"/>
          <p14:tracePt t="30010" x="4197350" y="4011613"/>
          <p14:tracePt t="30018" x="4137025" y="3994150"/>
          <p14:tracePt t="30026" x="4060825" y="3960813"/>
          <p14:tracePt t="30034" x="3992563" y="3943350"/>
          <p14:tracePt t="30042" x="3925888" y="3908425"/>
          <p14:tracePt t="30050" x="3848100" y="3883025"/>
          <p14:tracePt t="30058" x="3763963" y="3867150"/>
          <p14:tracePt t="30066" x="3729038" y="3857625"/>
          <p14:tracePt t="30074" x="3670300" y="3849688"/>
          <p14:tracePt t="30082" x="3619500" y="3816350"/>
          <p14:tracePt t="30090" x="3576638" y="3806825"/>
          <p14:tracePt t="30098" x="3517900" y="3798888"/>
          <p14:tracePt t="30106" x="3482975" y="3798888"/>
          <p14:tracePt t="30114" x="3449638" y="3790950"/>
          <p14:tracePt t="30122" x="3432175" y="3790950"/>
          <p14:tracePt t="30130" x="3406775" y="3790950"/>
          <p14:tracePt t="30138" x="3381375" y="3790950"/>
          <p14:tracePt t="30154" x="3373438" y="3790950"/>
          <p14:tracePt t="30162" x="3348038" y="3790950"/>
          <p14:tracePt t="30178" x="3305175" y="3798888"/>
          <p14:tracePt t="30186" x="3297238" y="3816350"/>
          <p14:tracePt t="30194" x="3254375" y="3841750"/>
          <p14:tracePt t="30202" x="3203575" y="3867150"/>
          <p14:tracePt t="30210" x="3178175" y="3883025"/>
          <p14:tracePt t="30218" x="3160713" y="3900488"/>
          <p14:tracePt t="30226" x="3127375" y="3935413"/>
          <p14:tracePt t="30234" x="3109913" y="3968750"/>
          <p14:tracePt t="30242" x="3084513" y="3994150"/>
          <p14:tracePt t="30250" x="3074988" y="4027488"/>
          <p14:tracePt t="30258" x="3067050" y="4052888"/>
          <p14:tracePt t="30266" x="3049588" y="4087813"/>
          <p14:tracePt t="30274" x="3049588" y="4121150"/>
          <p14:tracePt t="30282" x="3049588" y="4146550"/>
          <p14:tracePt t="30290" x="3049588" y="4181475"/>
          <p14:tracePt t="30298" x="3049588" y="4224338"/>
          <p14:tracePt t="30306" x="3049588" y="4257675"/>
          <p14:tracePt t="30314" x="3067050" y="4291013"/>
          <p14:tracePt t="30322" x="3100388" y="4325938"/>
          <p14:tracePt t="30330" x="3117850" y="4351338"/>
          <p14:tracePt t="30338" x="3152775" y="4376738"/>
          <p14:tracePt t="30346" x="3178175" y="4419600"/>
          <p14:tracePt t="30354" x="3211513" y="4445000"/>
          <p14:tracePt t="30362" x="3228975" y="4452938"/>
          <p14:tracePt t="30370" x="3254375" y="4460875"/>
          <p14:tracePt t="30378" x="3279775" y="4470400"/>
          <p14:tracePt t="30386" x="3322638" y="4486275"/>
          <p14:tracePt t="30394" x="3363913" y="4495800"/>
          <p14:tracePt t="30402" x="3389313" y="4495800"/>
          <p14:tracePt t="30410" x="3424238" y="4503738"/>
          <p14:tracePt t="30418" x="3441700" y="4503738"/>
          <p14:tracePt t="30426" x="3475038" y="4513263"/>
          <p14:tracePt t="30434" x="3508375" y="4513263"/>
          <p14:tracePt t="30442" x="3525838" y="4513263"/>
          <p14:tracePt t="30450" x="3543300" y="4513263"/>
          <p14:tracePt t="30458" x="3576638" y="4513263"/>
          <p14:tracePt t="30466" x="3602038" y="4513263"/>
          <p14:tracePt t="30474" x="3619500" y="4513263"/>
          <p14:tracePt t="30482" x="3636963" y="4513263"/>
          <p14:tracePt t="30490" x="3662363" y="4513263"/>
          <p14:tracePt t="30498" x="3670300" y="4513263"/>
          <p14:tracePt t="30506" x="3695700" y="4503738"/>
          <p14:tracePt t="30514" x="3713163" y="4486275"/>
          <p14:tracePt t="30522" x="3738563" y="4478338"/>
          <p14:tracePt t="30530" x="3738563" y="4460875"/>
          <p14:tracePt t="30538" x="3746500" y="4460875"/>
          <p14:tracePt t="30546" x="3756025" y="4452938"/>
          <p14:tracePt t="30562" x="3763963" y="4445000"/>
          <p14:tracePt t="30586" x="3763963" y="4427538"/>
          <p14:tracePt t="30602" x="3771900" y="4419600"/>
          <p14:tracePt t="31066" x="3814763" y="4419600"/>
          <p14:tracePt t="31074" x="3916363" y="4427538"/>
          <p14:tracePt t="31082" x="4017963" y="4435475"/>
          <p14:tracePt t="31090" x="4146550" y="4445000"/>
          <p14:tracePt t="31098" x="4291013" y="4486275"/>
          <p14:tracePt t="31106" x="4375150" y="4495800"/>
          <p14:tracePt t="31114" x="4595813" y="4521200"/>
          <p14:tracePt t="31122" x="4724400" y="4546600"/>
          <p14:tracePt t="31130" x="4843463" y="4572000"/>
          <p14:tracePt t="31138" x="4927600" y="4579938"/>
          <p14:tracePt t="31146" x="4970463" y="4614863"/>
          <p14:tracePt t="31154" x="5080000" y="4648200"/>
          <p14:tracePt t="31162" x="5183188" y="4665663"/>
          <p14:tracePt t="31170" x="5216525" y="4716463"/>
          <p14:tracePt t="31178" x="5302250" y="4767263"/>
          <p14:tracePt t="31186" x="5446713" y="4767263"/>
          <p14:tracePt t="31194" x="5480050" y="4784725"/>
          <p14:tracePt t="31202" x="5761038" y="4818063"/>
          <p14:tracePt t="31210" x="5895975" y="4843463"/>
          <p14:tracePt t="31218" x="5956300" y="4868863"/>
          <p14:tracePt t="31226" x="5989638" y="4878388"/>
          <p14:tracePt t="31234" x="6108700" y="4929188"/>
          <p14:tracePt t="31250" x="6134100" y="4937125"/>
          <p14:tracePt t="31266" x="6167438" y="4937125"/>
          <p14:tracePt t="31274" x="6210300" y="4937125"/>
          <p14:tracePt t="31282" x="6286500" y="4911725"/>
          <p14:tracePt t="31290" x="6372225" y="4903788"/>
          <p14:tracePt t="31298" x="6448425" y="4868863"/>
          <p14:tracePt t="31306" x="6491288" y="4860925"/>
          <p14:tracePt t="31314" x="6567488" y="4860925"/>
          <p14:tracePt t="31322" x="6626225" y="4852988"/>
          <p14:tracePt t="31330" x="6719888" y="4852988"/>
          <p14:tracePt t="31338" x="6805613" y="4852988"/>
          <p14:tracePt t="31346" x="6889750" y="4852988"/>
          <p14:tracePt t="31354" x="6983413" y="4827588"/>
          <p14:tracePt t="31362" x="7051675" y="4827588"/>
          <p14:tracePt t="31370" x="7112000" y="4818063"/>
          <p14:tracePt t="31378" x="7170738" y="4818063"/>
          <p14:tracePt t="31386" x="7246938" y="4810125"/>
          <p14:tracePt t="31394" x="7289800" y="4802188"/>
          <p14:tracePt t="31402" x="7332663" y="4802188"/>
          <p14:tracePt t="31410" x="7383463" y="4775200"/>
          <p14:tracePt t="31418" x="7426325" y="4775200"/>
          <p14:tracePt t="31426" x="7485063" y="4767263"/>
          <p14:tracePt t="31434" x="7527925" y="4767263"/>
          <p14:tracePt t="31442" x="7604125" y="4767263"/>
          <p14:tracePt t="31450" x="7646988" y="4759325"/>
          <p14:tracePt t="31458" x="7723188" y="4749800"/>
          <p14:tracePt t="31466" x="7791450" y="4724400"/>
          <p14:tracePt t="31474" x="7867650" y="4708525"/>
          <p14:tracePt t="31482" x="7943850" y="4699000"/>
          <p14:tracePt t="31490" x="8004175" y="4673600"/>
          <p14:tracePt t="31498" x="8062913" y="4673600"/>
          <p14:tracePt t="31506" x="8096250" y="4665663"/>
          <p14:tracePt t="31514" x="8121650" y="4657725"/>
          <p14:tracePt t="31522" x="8139113" y="4657725"/>
          <p14:tracePt t="31538" x="8156575" y="4657725"/>
          <p14:tracePt t="31546" x="8164513" y="4648200"/>
          <p14:tracePt t="31554" x="8174038" y="4640263"/>
          <p14:tracePt t="31562" x="8199438" y="4630738"/>
          <p14:tracePt t="31570" x="8224838" y="4630738"/>
          <p14:tracePt t="31578" x="8283575" y="4614863"/>
          <p14:tracePt t="31586" x="8359775" y="4589463"/>
          <p14:tracePt t="31594" x="8496300" y="4579938"/>
          <p14:tracePt t="31602" x="8623300" y="4579938"/>
          <p14:tracePt t="31610" x="8750300" y="4572000"/>
          <p14:tracePt t="31618" x="8878888" y="4572000"/>
          <p14:tracePt t="31626" x="8980488" y="4572000"/>
          <p14:tracePt t="31634" x="9048750" y="4572000"/>
          <p14:tracePt t="31642" x="9082088" y="4579938"/>
          <p14:tracePt t="31650" x="9117013" y="4579938"/>
          <p14:tracePt t="31658" x="9124950" y="4579938"/>
          <p14:tracePt t="31666" x="9132888" y="4579938"/>
          <p14:tracePt t="31706" x="9142413" y="4579938"/>
          <p14:tracePt t="31722" x="9150350" y="4579938"/>
          <p14:tracePt t="31730" x="9175750" y="4572000"/>
          <p14:tracePt t="31738" x="9193213" y="4572000"/>
          <p14:tracePt t="31746" x="9209088" y="4572000"/>
          <p14:tracePt t="31754" x="9226550" y="4572000"/>
          <p14:tracePt t="31762" x="9244013" y="4572000"/>
          <p14:tracePt t="31778" x="9251950" y="4572000"/>
          <p14:tracePt t="31786" x="9261475" y="4572000"/>
          <p14:tracePt t="31794" x="9269413" y="4572000"/>
          <p14:tracePt t="31802" x="9286875" y="4572000"/>
          <p14:tracePt t="31810" x="9320213" y="4572000"/>
          <p14:tracePt t="31818" x="9328150" y="4572000"/>
          <p14:tracePt t="31826" x="9363075" y="4572000"/>
          <p14:tracePt t="31834" x="9405938" y="4579938"/>
          <p14:tracePt t="31842" x="9447213" y="4579938"/>
          <p14:tracePt t="31850" x="9507538" y="4579938"/>
          <p14:tracePt t="31858" x="9591675" y="4589463"/>
          <p14:tracePt t="31866" x="9710738" y="4614863"/>
          <p14:tracePt t="31874" x="9796463" y="4614863"/>
          <p14:tracePt t="31882" x="9880600" y="4640263"/>
          <p14:tracePt t="31905" x="10085388" y="4648200"/>
          <p14:tracePt t="31906" x="10144125" y="4657725"/>
          <p14:tracePt t="31914" x="10204450" y="4665663"/>
          <p14:tracePt t="31922" x="10245725" y="4665663"/>
          <p14:tracePt t="31930" x="10298113" y="4691063"/>
          <p14:tracePt t="31938" x="10323513" y="4691063"/>
          <p14:tracePt t="31946" x="10356850" y="4699000"/>
          <p14:tracePt t="31954" x="10382250" y="4699000"/>
          <p14:tracePt t="31970" x="10407650" y="4708525"/>
          <p14:tracePt t="32034" x="10425113" y="4716463"/>
          <p14:tracePt t="32042" x="10442575" y="4724400"/>
          <p14:tracePt t="32066" x="10450513" y="47244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D3A693-DE24-48D0-9205-EB316C074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Paradigma orientado a objetos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82FD30-ACB8-4BB6-9150-A712AC590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Alan </a:t>
            </a:r>
            <a:r>
              <a:rPr lang="pt-BR" sz="2400" dirty="0" err="1"/>
              <a:t>Kay</a:t>
            </a:r>
            <a:r>
              <a:rPr lang="pt-BR" sz="2400" dirty="0"/>
              <a:t>: É possível construir um sistema de software que funcione como um ser vivo?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Cada “</a:t>
            </a:r>
            <a:r>
              <a:rPr lang="pt-BR" b="1" dirty="0"/>
              <a:t>célula</a:t>
            </a:r>
            <a:r>
              <a:rPr lang="pt-BR" dirty="0"/>
              <a:t>” se comporta como uma unidade autônoma.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Cada “</a:t>
            </a:r>
            <a:r>
              <a:rPr lang="pt-BR" b="1" dirty="0"/>
              <a:t>célula</a:t>
            </a:r>
            <a:r>
              <a:rPr lang="pt-BR" dirty="0"/>
              <a:t>” interage com outras células através do envio de mensagens para executar uma tarefa.</a:t>
            </a:r>
          </a:p>
          <a:p>
            <a:endParaRPr lang="pt-BR" dirty="0"/>
          </a:p>
        </p:txBody>
      </p:sp>
      <p:sp>
        <p:nvSpPr>
          <p:cNvPr id="4" name="Seta: Dobrada 3">
            <a:extLst>
              <a:ext uri="{FF2B5EF4-FFF2-40B4-BE49-F238E27FC236}">
                <a16:creationId xmlns:a16="http://schemas.microsoft.com/office/drawing/2014/main" id="{5593F761-1A41-4384-AC24-C2E2EDCB70BB}"/>
              </a:ext>
            </a:extLst>
          </p:cNvPr>
          <p:cNvSpPr/>
          <p:nvPr/>
        </p:nvSpPr>
        <p:spPr>
          <a:xfrm>
            <a:off x="2541037" y="2255830"/>
            <a:ext cx="1194318" cy="63448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Seta: Dobrada 4">
            <a:extLst>
              <a:ext uri="{FF2B5EF4-FFF2-40B4-BE49-F238E27FC236}">
                <a16:creationId xmlns:a16="http://schemas.microsoft.com/office/drawing/2014/main" id="{8E94BA42-12FB-4F60-9D78-B5CE28D301D1}"/>
              </a:ext>
            </a:extLst>
          </p:cNvPr>
          <p:cNvSpPr/>
          <p:nvPr/>
        </p:nvSpPr>
        <p:spPr>
          <a:xfrm>
            <a:off x="2541037" y="3545941"/>
            <a:ext cx="1194318" cy="63448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F904A76-1182-40DF-9A09-0B41758A941F}"/>
              </a:ext>
            </a:extLst>
          </p:cNvPr>
          <p:cNvSpPr txBox="1"/>
          <p:nvPr/>
        </p:nvSpPr>
        <p:spPr>
          <a:xfrm>
            <a:off x="3735355" y="2159676"/>
            <a:ext cx="1016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565815D-B525-4C84-ACE3-A922482D0F77}"/>
              </a:ext>
            </a:extLst>
          </p:cNvPr>
          <p:cNvSpPr txBox="1"/>
          <p:nvPr/>
        </p:nvSpPr>
        <p:spPr>
          <a:xfrm>
            <a:off x="3738467" y="3487731"/>
            <a:ext cx="1016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0A7C5E08-BAEB-4B45-9B83-08C5AC0A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5</a:t>
            </a:fld>
            <a:endParaRPr lang="pt-BR" dirty="0"/>
          </a:p>
        </p:txBody>
      </p:sp>
      <p:pic>
        <p:nvPicPr>
          <p:cNvPr id="11" name="Áudio 10">
            <a:hlinkClick r:id="" action="ppaction://media"/>
            <a:extLst>
              <a:ext uri="{FF2B5EF4-FFF2-40B4-BE49-F238E27FC236}">
                <a16:creationId xmlns:a16="http://schemas.microsoft.com/office/drawing/2014/main" id="{2D1627BE-A8A6-4C51-AFA7-DF5CB3E6B9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7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30"/>
    </mc:Choice>
    <mc:Fallback xmlns="">
      <p:transition spd="slow" advTm="21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681" x="8351838" y="3646488"/>
          <p14:tracePt t="4689" x="8240713" y="3687763"/>
          <p14:tracePt t="4697" x="8113713" y="3697288"/>
          <p14:tracePt t="4705" x="7994650" y="3705225"/>
          <p14:tracePt t="4713" x="7850188" y="3738563"/>
          <p14:tracePt t="4721" x="7697788" y="3756025"/>
          <p14:tracePt t="4729" x="7477125" y="3798888"/>
          <p14:tracePt t="4737" x="7340600" y="3806825"/>
          <p14:tracePt t="4745" x="7213600" y="3824288"/>
          <p14:tracePt t="4753" x="7085013" y="3857625"/>
          <p14:tracePt t="4761" x="7026275" y="3857625"/>
          <p14:tracePt t="4769" x="6967538" y="3867150"/>
          <p14:tracePt t="4777" x="6924675" y="3867150"/>
          <p14:tracePt t="4785" x="6924675" y="3875088"/>
          <p14:tracePt t="4793" x="6899275" y="3875088"/>
          <p14:tracePt t="4801" x="6889750" y="3875088"/>
          <p14:tracePt t="4817" x="6873875" y="3875088"/>
          <p14:tracePt t="4825" x="6848475" y="3883025"/>
          <p14:tracePt t="4833" x="6831013" y="3883025"/>
          <p14:tracePt t="4841" x="6788150" y="3883025"/>
          <p14:tracePt t="4849" x="6711950" y="3900488"/>
          <p14:tracePt t="4858" x="6626225" y="3900488"/>
          <p14:tracePt t="4865" x="6542088" y="3900488"/>
          <p14:tracePt t="4873" x="6440488" y="3900488"/>
          <p14:tracePt t="4881" x="6329363" y="3900488"/>
          <p14:tracePt t="4889" x="6219825" y="3900488"/>
          <p14:tracePt t="4897" x="6100763" y="3900488"/>
          <p14:tracePt t="4905" x="5964238" y="3900488"/>
          <p14:tracePt t="4913" x="5811838" y="3900488"/>
          <p14:tracePt t="4921" x="5641975" y="3900488"/>
          <p14:tracePt t="4929" x="5421313" y="3883025"/>
          <p14:tracePt t="4937" x="5310188" y="3867150"/>
          <p14:tracePt t="4945" x="5140325" y="3832225"/>
          <p14:tracePt t="4953" x="4970463" y="3790950"/>
          <p14:tracePt t="4961" x="4843463" y="3756025"/>
          <p14:tracePt t="4969" x="4724400" y="3713163"/>
          <p14:tracePt t="4977" x="4595813" y="3662363"/>
          <p14:tracePt t="4985" x="4503738" y="3629025"/>
          <p14:tracePt t="4993" x="4400550" y="3603625"/>
          <p14:tracePt t="5001" x="4316413" y="3586163"/>
          <p14:tracePt t="5009" x="4240213" y="3578225"/>
          <p14:tracePt t="5017" x="4179888" y="3543300"/>
          <p14:tracePt t="5025" x="4137025" y="3535363"/>
          <p14:tracePt t="5033" x="4111625" y="3535363"/>
          <p14:tracePt t="5041" x="4052888" y="3517900"/>
          <p14:tracePt t="5049" x="3992563" y="3492500"/>
          <p14:tracePt t="5057" x="3916363" y="3475038"/>
          <p14:tracePt t="5065" x="3857625" y="3449638"/>
          <p14:tracePt t="5073" x="3814763" y="3441700"/>
          <p14:tracePt t="5081" x="3756025" y="3433763"/>
          <p14:tracePt t="5089" x="3670300" y="3424238"/>
          <p14:tracePt t="5097" x="3551238" y="3390900"/>
          <p14:tracePt t="5106" x="3424238" y="3373438"/>
          <p14:tracePt t="5113" x="3305175" y="3365500"/>
          <p14:tracePt t="5121" x="3244850" y="3348038"/>
          <p14:tracePt t="5129" x="3186113" y="3348038"/>
          <p14:tracePt t="5137" x="3160713" y="3340100"/>
          <p14:tracePt t="5145" x="3127375" y="3340100"/>
          <p14:tracePt t="5153" x="3117850" y="3340100"/>
          <p14:tracePt t="5161" x="3109913" y="3340100"/>
          <p14:tracePt t="5169" x="3100388" y="3340100"/>
          <p14:tracePt t="5185" x="3084513" y="3340100"/>
          <p14:tracePt t="5193" x="3074988" y="3348038"/>
          <p14:tracePt t="5201" x="3059113" y="3373438"/>
          <p14:tracePt t="5217" x="3049588" y="3398838"/>
          <p14:tracePt t="5225" x="3041650" y="3416300"/>
          <p14:tracePt t="5233" x="3041650" y="3424238"/>
          <p14:tracePt t="5241" x="3024188" y="3441700"/>
          <p14:tracePt t="5249" x="3024188" y="3449638"/>
          <p14:tracePt t="5257" x="3016250" y="3459163"/>
          <p14:tracePt t="5265" x="3008313" y="3467100"/>
          <p14:tracePt t="5273" x="3008313" y="3475038"/>
          <p14:tracePt t="5369" x="3024188" y="3475038"/>
          <p14:tracePt t="5377" x="3033713" y="3467100"/>
          <p14:tracePt t="5402" x="3033713" y="3449638"/>
          <p14:tracePt t="5409" x="3049588" y="3433763"/>
          <p14:tracePt t="5417" x="3049588" y="3416300"/>
          <p14:tracePt t="5433" x="3049588" y="3398838"/>
          <p14:tracePt t="5441" x="3049588" y="3373438"/>
          <p14:tracePt t="5457" x="3033713" y="3340100"/>
          <p14:tracePt t="5465" x="3008313" y="3314700"/>
          <p14:tracePt t="5473" x="2973388" y="3305175"/>
          <p14:tracePt t="5481" x="2965450" y="3297238"/>
          <p14:tracePt t="5489" x="2940050" y="3289300"/>
          <p14:tracePt t="5497" x="2922588" y="3289300"/>
          <p14:tracePt t="5505" x="2897188" y="3289300"/>
          <p14:tracePt t="5513" x="2871788" y="3279775"/>
          <p14:tracePt t="5521" x="2828925" y="3279775"/>
          <p14:tracePt t="5529" x="2770188" y="3279775"/>
          <p14:tracePt t="5537" x="2709863" y="3279775"/>
          <p14:tracePt t="5545" x="2668588" y="3279775"/>
          <p14:tracePt t="5553" x="2633663" y="3289300"/>
          <p14:tracePt t="5562" x="2590800" y="3297238"/>
          <p14:tracePt t="5569" x="2574925" y="3305175"/>
          <p14:tracePt t="5577" x="2549525" y="3314700"/>
          <p14:tracePt t="5585" x="2532063" y="3322638"/>
          <p14:tracePt t="5705" x="2540000" y="3314700"/>
          <p14:tracePt t="5713" x="2565400" y="3289300"/>
          <p14:tracePt t="5721" x="2590800" y="3271838"/>
          <p14:tracePt t="5729" x="2600325" y="3246438"/>
          <p14:tracePt t="5737" x="2600325" y="3228975"/>
          <p14:tracePt t="5745" x="2625725" y="3178175"/>
          <p14:tracePt t="5753" x="2625725" y="3160713"/>
          <p14:tracePt t="5761" x="2625725" y="3119438"/>
          <p14:tracePt t="5769" x="2625725" y="3094038"/>
          <p14:tracePt t="5777" x="2608263" y="3051175"/>
          <p14:tracePt t="5785" x="2582863" y="3025775"/>
          <p14:tracePt t="5793" x="2565400" y="3000375"/>
          <p14:tracePt t="5801" x="2532063" y="2965450"/>
          <p14:tracePt t="5809" x="2506663" y="2957513"/>
          <p14:tracePt t="5817" x="2471738" y="2940050"/>
          <p14:tracePt t="5825" x="2438400" y="2914650"/>
          <p14:tracePt t="5833" x="2413000" y="2914650"/>
          <p14:tracePt t="5841" x="2352675" y="2906713"/>
          <p14:tracePt t="5849" x="2311400" y="2906713"/>
          <p14:tracePt t="5857" x="2225675" y="2889250"/>
          <p14:tracePt t="5865" x="2157413" y="2889250"/>
          <p14:tracePt t="5873" x="2106613" y="2889250"/>
          <p14:tracePt t="5881" x="2065338" y="2889250"/>
          <p14:tracePt t="5889" x="1997075" y="2889250"/>
          <p14:tracePt t="5897" x="1971675" y="2889250"/>
          <p14:tracePt t="5905" x="1928813" y="2897188"/>
          <p14:tracePt t="5929" x="1920875" y="2914650"/>
          <p14:tracePt t="6049" x="1928813" y="2914650"/>
          <p14:tracePt t="6057" x="1936750" y="2906713"/>
          <p14:tracePt t="6113" x="1946275" y="2897188"/>
          <p14:tracePt t="9313" x="1936750" y="2897188"/>
          <p14:tracePt t="9321" x="1928813" y="2897188"/>
          <p14:tracePt t="9329" x="1920875" y="2897188"/>
          <p14:tracePt t="9337" x="1911350" y="2897188"/>
          <p14:tracePt t="9345" x="1903413" y="2897188"/>
          <p14:tracePt t="9353" x="1893888" y="2897188"/>
          <p14:tracePt t="9377" x="1885950" y="2897188"/>
          <p14:tracePt t="9385" x="1878013" y="2897188"/>
          <p14:tracePt t="9409" x="1878013" y="2906713"/>
          <p14:tracePt t="9417" x="1878013" y="2914650"/>
          <p14:tracePt t="9434" x="1878013" y="2922588"/>
          <p14:tracePt t="9441" x="1878013" y="2940050"/>
          <p14:tracePt t="9449" x="1878013" y="2957513"/>
          <p14:tracePt t="9457" x="1878013" y="2974975"/>
          <p14:tracePt t="9465" x="1878013" y="2990850"/>
          <p14:tracePt t="9473" x="1893888" y="3025775"/>
          <p14:tracePt t="9481" x="1903413" y="3041650"/>
          <p14:tracePt t="9489" x="1920875" y="3076575"/>
          <p14:tracePt t="9497" x="1928813" y="3076575"/>
          <p14:tracePt t="9505" x="1946275" y="3101975"/>
          <p14:tracePt t="9513" x="1962150" y="3119438"/>
          <p14:tracePt t="9521" x="1979613" y="3144838"/>
          <p14:tracePt t="9529" x="1997075" y="3152775"/>
          <p14:tracePt t="9537" x="2022475" y="3178175"/>
          <p14:tracePt t="9545" x="2038350" y="3195638"/>
          <p14:tracePt t="9553" x="2065338" y="3221038"/>
          <p14:tracePt t="9561" x="2124075" y="3254375"/>
          <p14:tracePt t="9569" x="2149475" y="3271838"/>
          <p14:tracePt t="9577" x="2174875" y="3279775"/>
          <p14:tracePt t="9585" x="2217738" y="3314700"/>
          <p14:tracePt t="9593" x="2251075" y="3322638"/>
          <p14:tracePt t="9601" x="2276475" y="3355975"/>
          <p14:tracePt t="9609" x="2301875" y="3373438"/>
          <p14:tracePt t="9617" x="2336800" y="3373438"/>
          <p14:tracePt t="9625" x="2370138" y="3390900"/>
          <p14:tracePt t="9633" x="2430463" y="3398838"/>
          <p14:tracePt t="9641" x="2497138" y="3408363"/>
          <p14:tracePt t="9649" x="2574925" y="3416300"/>
          <p14:tracePt t="9657" x="2633663" y="3416300"/>
          <p14:tracePt t="9665" x="2701925" y="3416300"/>
          <p14:tracePt t="9673" x="2786063" y="3416300"/>
          <p14:tracePt t="9681" x="2828925" y="3416300"/>
          <p14:tracePt t="9689" x="2914650" y="3416300"/>
          <p14:tracePt t="9697" x="2973388" y="3416300"/>
          <p14:tracePt t="9705" x="2998788" y="3416300"/>
          <p14:tracePt t="9713" x="3033713" y="3408363"/>
          <p14:tracePt t="9721" x="3041650" y="3408363"/>
          <p14:tracePt t="9729" x="3059113" y="3390900"/>
          <p14:tracePt t="9737" x="3067050" y="3382963"/>
          <p14:tracePt t="9753" x="3074988" y="3365500"/>
          <p14:tracePt t="9761" x="3074988" y="3330575"/>
          <p14:tracePt t="9769" x="3074988" y="3322638"/>
          <p14:tracePt t="9778" x="3074988" y="3305175"/>
          <p14:tracePt t="9786" x="3074988" y="3279775"/>
          <p14:tracePt t="9793" x="3074988" y="3271838"/>
          <p14:tracePt t="9801" x="3074988" y="3254375"/>
          <p14:tracePt t="9809" x="3074988" y="3246438"/>
          <p14:tracePt t="9817" x="3074988" y="3228975"/>
          <p14:tracePt t="9825" x="3074988" y="3195638"/>
          <p14:tracePt t="9833" x="3067050" y="3170238"/>
          <p14:tracePt t="9841" x="3059113" y="3170238"/>
          <p14:tracePt t="9849" x="3016250" y="3135313"/>
          <p14:tracePt t="9857" x="2965450" y="3119438"/>
          <p14:tracePt t="9865" x="2955925" y="3101975"/>
          <p14:tracePt t="9873" x="2930525" y="3094038"/>
          <p14:tracePt t="9881" x="2889250" y="3084513"/>
          <p14:tracePt t="9889" x="2879725" y="3084513"/>
          <p14:tracePt t="9897" x="2854325" y="3067050"/>
          <p14:tracePt t="9905" x="2846388" y="3067050"/>
          <p14:tracePt t="9913" x="2820988" y="3067050"/>
          <p14:tracePt t="9921" x="2811463" y="3067050"/>
          <p14:tracePt t="9929" x="2795588" y="3067050"/>
          <p14:tracePt t="9937" x="2786063" y="3067050"/>
          <p14:tracePt t="9953" x="2778125" y="3067050"/>
          <p14:tracePt t="9961" x="2760663" y="3067050"/>
          <p14:tracePt t="9985" x="2752725" y="3067050"/>
          <p14:tracePt t="10017" x="2744788" y="3067050"/>
          <p14:tracePt t="10057" x="2744788" y="3076575"/>
          <p14:tracePt t="10089" x="2727325" y="3076575"/>
          <p14:tracePt t="10105" x="2727325" y="3094038"/>
          <p14:tracePt t="10113" x="2727325" y="3101975"/>
          <p14:tracePt t="10121" x="2727325" y="3119438"/>
          <p14:tracePt t="10129" x="2727325" y="3135313"/>
          <p14:tracePt t="10145" x="2727325" y="3160713"/>
          <p14:tracePt t="10153" x="2735263" y="3170238"/>
          <p14:tracePt t="10161" x="2744788" y="3195638"/>
          <p14:tracePt t="10169" x="2760663" y="3211513"/>
          <p14:tracePt t="10177" x="2778125" y="3238500"/>
          <p14:tracePt t="10185" x="2795588" y="3246438"/>
          <p14:tracePt t="10193" x="2795588" y="3254375"/>
          <p14:tracePt t="10201" x="2828925" y="3279775"/>
          <p14:tracePt t="10209" x="2846388" y="3289300"/>
          <p14:tracePt t="10225" x="2871788" y="3297238"/>
          <p14:tracePt t="10233" x="2889250" y="3305175"/>
          <p14:tracePt t="10241" x="2905125" y="3305175"/>
          <p14:tracePt t="10249" x="2940050" y="3314700"/>
          <p14:tracePt t="10257" x="2955925" y="3314700"/>
          <p14:tracePt t="10265" x="2990850" y="3314700"/>
          <p14:tracePt t="10273" x="3024188" y="3322638"/>
          <p14:tracePt t="10281" x="3059113" y="3322638"/>
          <p14:tracePt t="10289" x="3100388" y="3322638"/>
          <p14:tracePt t="10297" x="3143250" y="3322638"/>
          <p14:tracePt t="10305" x="3186113" y="3322638"/>
          <p14:tracePt t="10313" x="3236913" y="3314700"/>
          <p14:tracePt t="10321" x="3279775" y="3297238"/>
          <p14:tracePt t="10329" x="3330575" y="3289300"/>
          <p14:tracePt t="10337" x="3373438" y="3263900"/>
          <p14:tracePt t="10345" x="3441700" y="3246438"/>
          <p14:tracePt t="10353" x="3449638" y="3238500"/>
          <p14:tracePt t="10361" x="3475038" y="3221038"/>
          <p14:tracePt t="10369" x="3492500" y="3221038"/>
          <p14:tracePt t="10377" x="3508375" y="3211513"/>
          <p14:tracePt t="10385" x="3517900" y="3211513"/>
          <p14:tracePt t="10393" x="3533775" y="3203575"/>
          <p14:tracePt t="10409" x="3551238" y="3195638"/>
          <p14:tracePt t="10417" x="3559175" y="3186113"/>
          <p14:tracePt t="10465" x="3568700" y="3186113"/>
          <p14:tracePt t="10473" x="3576638" y="3186113"/>
          <p14:tracePt t="10481" x="3586163" y="3186113"/>
          <p14:tracePt t="10489" x="3586163" y="3178175"/>
          <p14:tracePt t="10497" x="3602038" y="3178175"/>
          <p14:tracePt t="10505" x="3611563" y="3178175"/>
          <p14:tracePt t="10513" x="3619500" y="3178175"/>
          <p14:tracePt t="10521" x="3644900" y="3178175"/>
          <p14:tracePt t="10529" x="3652838" y="3170238"/>
          <p14:tracePt t="10537" x="3670300" y="3170238"/>
          <p14:tracePt t="10545" x="3678238" y="3170238"/>
          <p14:tracePt t="10553" x="3713163" y="3170238"/>
          <p14:tracePt t="10561" x="3771900" y="3152775"/>
          <p14:tracePt t="10569" x="3857625" y="3152775"/>
          <p14:tracePt t="10577" x="3984625" y="3152775"/>
          <p14:tracePt t="10585" x="4129088" y="3152775"/>
          <p14:tracePt t="10593" x="4281488" y="3152775"/>
          <p14:tracePt t="10601" x="4410075" y="3152775"/>
          <p14:tracePt t="10609" x="4537075" y="3152775"/>
          <p14:tracePt t="10617" x="4664075" y="3152775"/>
          <p14:tracePt t="10625" x="4749800" y="3152775"/>
          <p14:tracePt t="10633" x="4800600" y="3152775"/>
          <p14:tracePt t="10641" x="4894263" y="3152775"/>
          <p14:tracePt t="10649" x="4935538" y="3152775"/>
          <p14:tracePt t="10657" x="4970463" y="3152775"/>
          <p14:tracePt t="10665" x="4987925" y="3152775"/>
          <p14:tracePt t="10673" x="5021263" y="3152775"/>
          <p14:tracePt t="10681" x="5046663" y="3152775"/>
          <p14:tracePt t="10689" x="5064125" y="3152775"/>
          <p14:tracePt t="10697" x="5097463" y="3152775"/>
          <p14:tracePt t="10705" x="5148263" y="3152775"/>
          <p14:tracePt t="10713" x="5224463" y="3152775"/>
          <p14:tracePt t="10721" x="5310188" y="3152775"/>
          <p14:tracePt t="10729" x="5411788" y="3160713"/>
          <p14:tracePt t="10737" x="5480050" y="3160713"/>
          <p14:tracePt t="10745" x="5581650" y="3160713"/>
          <p14:tracePt t="10753" x="5675313" y="3160713"/>
          <p14:tracePt t="10761" x="5735638" y="3178175"/>
          <p14:tracePt t="10769" x="5837238" y="3195638"/>
          <p14:tracePt t="10777" x="5895975" y="3203575"/>
          <p14:tracePt t="10785" x="5981700" y="3221038"/>
          <p14:tracePt t="10793" x="6032500" y="3221038"/>
          <p14:tracePt t="10801" x="6091238" y="3228975"/>
          <p14:tracePt t="10809" x="6159500" y="3246438"/>
          <p14:tracePt t="10817" x="6194425" y="3246438"/>
          <p14:tracePt t="10825" x="6235700" y="3254375"/>
          <p14:tracePt t="10833" x="6278563" y="3254375"/>
          <p14:tracePt t="10842" x="6329363" y="3254375"/>
          <p14:tracePt t="10849" x="6354763" y="3254375"/>
          <p14:tracePt t="10857" x="6389688" y="3254375"/>
          <p14:tracePt t="10865" x="6430963" y="3263900"/>
          <p14:tracePt t="10873" x="6465888" y="3263900"/>
          <p14:tracePt t="10881" x="6499225" y="3271838"/>
          <p14:tracePt t="10889" x="6534150" y="3271838"/>
          <p14:tracePt t="10897" x="6559550" y="3271838"/>
          <p14:tracePt t="10905" x="6618288" y="3271838"/>
          <p14:tracePt t="10913" x="6661150" y="3271838"/>
          <p14:tracePt t="10921" x="6729413" y="3271838"/>
          <p14:tracePt t="10929" x="6805613" y="3271838"/>
          <p14:tracePt t="10937" x="6856413" y="3271838"/>
          <p14:tracePt t="10945" x="6942138" y="3271838"/>
          <p14:tracePt t="10953" x="7059613" y="3271838"/>
          <p14:tracePt t="10961" x="7127875" y="3297238"/>
          <p14:tracePt t="10969" x="7221538" y="3305175"/>
          <p14:tracePt t="10977" x="7307263" y="3314700"/>
          <p14:tracePt t="10985" x="7366000" y="3348038"/>
          <p14:tracePt t="10993" x="7442200" y="3373438"/>
          <p14:tracePt t="11001" x="7477125" y="3382963"/>
          <p14:tracePt t="11009" x="7510463" y="3398838"/>
          <p14:tracePt t="11017" x="7518400" y="3398838"/>
          <p14:tracePt t="11025" x="7527925" y="3408363"/>
          <p14:tracePt t="11033" x="7561263" y="3424238"/>
          <p14:tracePt t="11044" x="7570788" y="3433763"/>
          <p14:tracePt t="11049" x="7586663" y="3441700"/>
          <p14:tracePt t="11057" x="7596188" y="3449638"/>
          <p14:tracePt t="11065" x="7621588" y="3467100"/>
          <p14:tracePt t="11073" x="7637463" y="3484563"/>
          <p14:tracePt t="11081" x="7662863" y="3492500"/>
          <p14:tracePt t="11089" x="7697788" y="3509963"/>
          <p14:tracePt t="11097" x="7748588" y="3517900"/>
          <p14:tracePt t="11105" x="7807325" y="3527425"/>
          <p14:tracePt t="11113" x="7850188" y="3535363"/>
          <p14:tracePt t="11121" x="7900988" y="3560763"/>
          <p14:tracePt t="11129" x="7943850" y="3560763"/>
          <p14:tracePt t="11137" x="7986713" y="3578225"/>
          <p14:tracePt t="11145" x="8004175" y="3578225"/>
          <p14:tracePt t="11153" x="8037513" y="3578225"/>
          <p14:tracePt t="11161" x="8045450" y="3578225"/>
          <p14:tracePt t="11169" x="8054975" y="3578225"/>
          <p14:tracePt t="11193" x="8062913" y="3578225"/>
          <p14:tracePt t="12785" x="8070850" y="3578225"/>
          <p14:tracePt t="12985" x="8054975" y="3578225"/>
          <p14:tracePt t="12993" x="7986713" y="3578225"/>
          <p14:tracePt t="13001" x="7900988" y="3603625"/>
          <p14:tracePt t="13009" x="7773988" y="3629025"/>
          <p14:tracePt t="13017" x="7629525" y="3636963"/>
          <p14:tracePt t="13025" x="7502525" y="3662363"/>
          <p14:tracePt t="13033" x="7281863" y="3687763"/>
          <p14:tracePt t="13041" x="7127875" y="3697288"/>
          <p14:tracePt t="13049" x="6992938" y="3738563"/>
          <p14:tracePt t="13057" x="6797675" y="3748088"/>
          <p14:tracePt t="13065" x="6669088" y="3781425"/>
          <p14:tracePt t="13073" x="6524625" y="3798888"/>
          <p14:tracePt t="13081" x="6364288" y="3824288"/>
          <p14:tracePt t="13089" x="6235700" y="3841750"/>
          <p14:tracePt t="13097" x="6108700" y="3857625"/>
          <p14:tracePt t="13105" x="6007100" y="3867150"/>
          <p14:tracePt t="13113" x="5921375" y="3875088"/>
          <p14:tracePt t="13121" x="5837238" y="3900488"/>
          <p14:tracePt t="13129" x="5768975" y="3900488"/>
          <p14:tracePt t="13137" x="5675313" y="3900488"/>
          <p14:tracePt t="13145" x="5591175" y="3900488"/>
          <p14:tracePt t="13153" x="5505450" y="3900488"/>
          <p14:tracePt t="13161" x="5437188" y="3900488"/>
          <p14:tracePt t="13169" x="5368925" y="3900488"/>
          <p14:tracePt t="13177" x="5318125" y="3900488"/>
          <p14:tracePt t="13185" x="5276850" y="3900488"/>
          <p14:tracePt t="13193" x="5249863" y="3900488"/>
          <p14:tracePt t="13201" x="5208588" y="3900488"/>
          <p14:tracePt t="13209" x="5173663" y="3900488"/>
          <p14:tracePt t="13217" x="5132388" y="3900488"/>
          <p14:tracePt t="13225" x="5097463" y="3908425"/>
          <p14:tracePt t="13233" x="5064125" y="3908425"/>
          <p14:tracePt t="13241" x="5021263" y="3917950"/>
          <p14:tracePt t="13249" x="5013325" y="3917950"/>
          <p14:tracePt t="13257" x="4970463" y="3917950"/>
          <p14:tracePt t="13265" x="4894263" y="3917950"/>
          <p14:tracePt t="13273" x="4826000" y="3917950"/>
          <p14:tracePt t="13281" x="4765675" y="3917950"/>
          <p14:tracePt t="13289" x="4681538" y="3917950"/>
          <p14:tracePt t="13297" x="4613275" y="3917950"/>
          <p14:tracePt t="13306" x="4511675" y="3917950"/>
          <p14:tracePt t="13313" x="4425950" y="3917950"/>
          <p14:tracePt t="13321" x="4332288" y="3900488"/>
          <p14:tracePt t="13329" x="4306888" y="3892550"/>
          <p14:tracePt t="13337" x="4248150" y="3892550"/>
          <p14:tracePt t="13345" x="4197350" y="3883025"/>
          <p14:tracePt t="13353" x="4171950" y="3883025"/>
          <p14:tracePt t="13361" x="4129088" y="3875088"/>
          <p14:tracePt t="13369" x="4078288" y="3875088"/>
          <p14:tracePt t="13377" x="4035425" y="3857625"/>
          <p14:tracePt t="13385" x="3984625" y="3849688"/>
          <p14:tracePt t="13393" x="3967163" y="3849688"/>
          <p14:tracePt t="13401" x="3916363" y="3841750"/>
          <p14:tracePt t="13409" x="3865563" y="3841750"/>
          <p14:tracePt t="13417" x="3806825" y="3841750"/>
          <p14:tracePt t="13425" x="3721100" y="3841750"/>
          <p14:tracePt t="13433" x="3662363" y="3841750"/>
          <p14:tracePt t="13441" x="3594100" y="3841750"/>
          <p14:tracePt t="13449" x="3551238" y="3841750"/>
          <p14:tracePt t="13457" x="3475038" y="3841750"/>
          <p14:tracePt t="13465" x="3432175" y="3841750"/>
          <p14:tracePt t="13473" x="3373438" y="3841750"/>
          <p14:tracePt t="13481" x="3313113" y="3849688"/>
          <p14:tracePt t="13489" x="3287713" y="3849688"/>
          <p14:tracePt t="13497" x="3244850" y="3849688"/>
          <p14:tracePt t="13505" x="3228975" y="3857625"/>
          <p14:tracePt t="13513" x="3178175" y="3867150"/>
          <p14:tracePt t="13521" x="3152775" y="3867150"/>
          <p14:tracePt t="13530" x="3109913" y="3867150"/>
          <p14:tracePt t="13537" x="3059113" y="3883025"/>
          <p14:tracePt t="13545" x="3049588" y="3892550"/>
          <p14:tracePt t="13553" x="3033713" y="3908425"/>
          <p14:tracePt t="13561" x="3024188" y="3917950"/>
          <p14:tracePt t="13569" x="2982913" y="3935413"/>
          <p14:tracePt t="13577" x="2982913" y="3943350"/>
          <p14:tracePt t="13585" x="2947988" y="3960813"/>
          <p14:tracePt t="13593" x="2914650" y="3986213"/>
          <p14:tracePt t="13601" x="2905125" y="3994150"/>
          <p14:tracePt t="13609" x="2897188" y="4002088"/>
          <p14:tracePt t="13617" x="2879725" y="4019550"/>
          <p14:tracePt t="13625" x="2871788" y="4037013"/>
          <p14:tracePt t="13633" x="2863850" y="4052888"/>
          <p14:tracePt t="13641" x="2854325" y="4070350"/>
          <p14:tracePt t="13649" x="2838450" y="4087813"/>
          <p14:tracePt t="13658" x="2838450" y="4113213"/>
          <p14:tracePt t="13665" x="2828925" y="4121150"/>
          <p14:tracePt t="13673" x="2820988" y="4130675"/>
          <p14:tracePt t="13681" x="2820988" y="4156075"/>
          <p14:tracePt t="13689" x="2820988" y="4164013"/>
          <p14:tracePt t="13697" x="2820988" y="4189413"/>
          <p14:tracePt t="13705" x="2820988" y="4206875"/>
          <p14:tracePt t="13713" x="2820988" y="4224338"/>
          <p14:tracePt t="13721" x="2820988" y="4257675"/>
          <p14:tracePt t="13729" x="2820988" y="4275138"/>
          <p14:tracePt t="13737" x="2820988" y="4316413"/>
          <p14:tracePt t="13745" x="2820988" y="4341813"/>
          <p14:tracePt t="13753" x="2838450" y="4376738"/>
          <p14:tracePt t="13761" x="2846388" y="4394200"/>
          <p14:tracePt t="13769" x="2863850" y="4427538"/>
          <p14:tracePt t="13777" x="2879725" y="4452938"/>
          <p14:tracePt t="13785" x="2905125" y="4478338"/>
          <p14:tracePt t="13793" x="2930525" y="4495800"/>
          <p14:tracePt t="13801" x="2947988" y="4513263"/>
          <p14:tracePt t="13809" x="2973388" y="4521200"/>
          <p14:tracePt t="13817" x="3008313" y="4521200"/>
          <p14:tracePt t="13825" x="3067050" y="4538663"/>
          <p14:tracePt t="13833" x="3109913" y="4538663"/>
          <p14:tracePt t="13841" x="3194050" y="4538663"/>
          <p14:tracePt t="13849" x="3262313" y="4538663"/>
          <p14:tracePt t="13857" x="3363913" y="4538663"/>
          <p14:tracePt t="13865" x="3424238" y="4538663"/>
          <p14:tracePt t="13873" x="3467100" y="4538663"/>
          <p14:tracePt t="13881" x="3525838" y="4538663"/>
          <p14:tracePt t="13889" x="3551238" y="4538663"/>
          <p14:tracePt t="13897" x="3568700" y="4538663"/>
          <p14:tracePt t="13921" x="3576638" y="4538663"/>
          <p14:tracePt t="13993" x="3568700" y="4538663"/>
          <p14:tracePt t="14001" x="3559175" y="4521200"/>
          <p14:tracePt t="14009" x="3533775" y="4521200"/>
          <p14:tracePt t="14017" x="3508375" y="4521200"/>
          <p14:tracePt t="14025" x="3492500" y="4521200"/>
          <p14:tracePt t="14033" x="3467100" y="4521200"/>
          <p14:tracePt t="14044" x="3441700" y="4521200"/>
          <p14:tracePt t="14057" x="3406775" y="4521200"/>
          <p14:tracePt t="14065" x="3389313" y="4538663"/>
          <p14:tracePt t="14073" x="3381375" y="4554538"/>
          <p14:tracePt t="14081" x="3373438" y="4605338"/>
          <p14:tracePt t="14089" x="3355975" y="4640263"/>
          <p14:tracePt t="14097" x="3355975" y="4683125"/>
          <p14:tracePt t="14105" x="3355975" y="4716463"/>
          <p14:tracePt t="14113" x="3355975" y="4733925"/>
          <p14:tracePt t="14121" x="3363913" y="4767263"/>
          <p14:tracePt t="14129" x="3389313" y="4784725"/>
          <p14:tracePt t="14137" x="3424238" y="4810125"/>
          <p14:tracePt t="14145" x="3457575" y="4827588"/>
          <p14:tracePt t="14153" x="3517900" y="4827588"/>
          <p14:tracePt t="14161" x="3551238" y="4843463"/>
          <p14:tracePt t="14169" x="3594100" y="4843463"/>
          <p14:tracePt t="14177" x="3670300" y="4843463"/>
          <p14:tracePt t="14185" x="3703638" y="4843463"/>
          <p14:tracePt t="14193" x="3746500" y="4843463"/>
          <p14:tracePt t="14201" x="3763963" y="4843463"/>
          <p14:tracePt t="14209" x="3789363" y="4843463"/>
          <p14:tracePt t="14217" x="3814763" y="4827588"/>
          <p14:tracePt t="14225" x="3840163" y="4802188"/>
          <p14:tracePt t="14233" x="3857625" y="4784725"/>
          <p14:tracePt t="14241" x="3865563" y="4767263"/>
          <p14:tracePt t="14249" x="3873500" y="4759325"/>
          <p14:tracePt t="14257" x="3890963" y="4733925"/>
          <p14:tracePt t="14265" x="3900488" y="4724400"/>
          <p14:tracePt t="14273" x="3916363" y="4716463"/>
          <p14:tracePt t="14281" x="3941763" y="4699000"/>
          <p14:tracePt t="14289" x="3976688" y="4691063"/>
          <p14:tracePt t="14297" x="4017963" y="4673600"/>
          <p14:tracePt t="14305" x="4086225" y="4657725"/>
          <p14:tracePt t="14313" x="4137025" y="4657725"/>
          <p14:tracePt t="14321" x="4240213" y="4648200"/>
          <p14:tracePt t="14329" x="4316413" y="4648200"/>
          <p14:tracePt t="14337" x="4425950" y="4648200"/>
          <p14:tracePt t="14345" x="4579938" y="4648200"/>
          <p14:tracePt t="14353" x="4732338" y="4648200"/>
          <p14:tracePt t="14362" x="4910138" y="4648200"/>
          <p14:tracePt t="14369" x="5072063" y="4673600"/>
          <p14:tracePt t="14377" x="5216525" y="4683125"/>
          <p14:tracePt t="14385" x="5360988" y="4708525"/>
          <p14:tracePt t="14393" x="5487988" y="4733925"/>
          <p14:tracePt t="14401" x="5616575" y="4741863"/>
          <p14:tracePt t="14409" x="5726113" y="4767263"/>
          <p14:tracePt t="14417" x="5853113" y="4775200"/>
          <p14:tracePt t="14425" x="5956300" y="4802188"/>
          <p14:tracePt t="14433" x="6015038" y="4802188"/>
          <p14:tracePt t="14441" x="6075363" y="4818063"/>
          <p14:tracePt t="14449" x="6100763" y="4818063"/>
          <p14:tracePt t="14457" x="6134100" y="4827588"/>
          <p14:tracePt t="14473" x="6159500" y="4827588"/>
          <p14:tracePt t="14481" x="6167438" y="4827588"/>
          <p14:tracePt t="14489" x="6194425" y="4827588"/>
          <p14:tracePt t="14497" x="6202363" y="4827588"/>
          <p14:tracePt t="14505" x="6227763" y="4827588"/>
          <p14:tracePt t="14513" x="6245225" y="4827588"/>
          <p14:tracePt t="14522" x="6261100" y="4827588"/>
          <p14:tracePt t="14529" x="6286500" y="4827588"/>
          <p14:tracePt t="14537" x="6321425" y="4827588"/>
          <p14:tracePt t="14545" x="6346825" y="4827588"/>
          <p14:tracePt t="14553" x="6354763" y="4827588"/>
          <p14:tracePt t="14561" x="6389688" y="4827588"/>
          <p14:tracePt t="14569" x="6397625" y="4827588"/>
          <p14:tracePt t="14585" x="6423025" y="4827588"/>
          <p14:tracePt t="14617" x="6423025" y="4818063"/>
          <p14:tracePt t="14633" x="6415088" y="4810125"/>
          <p14:tracePt t="14641" x="6380163" y="4802188"/>
          <p14:tracePt t="14649" x="6354763" y="4802188"/>
          <p14:tracePt t="14657" x="6321425" y="4792663"/>
          <p14:tracePt t="14665" x="6303963" y="4792663"/>
          <p14:tracePt t="14673" x="6278563" y="4792663"/>
          <p14:tracePt t="14681" x="6261100" y="4792663"/>
          <p14:tracePt t="14689" x="6235700" y="4792663"/>
          <p14:tracePt t="14697" x="6210300" y="4792663"/>
          <p14:tracePt t="14705" x="6202363" y="4792663"/>
          <p14:tracePt t="14714" x="6194425" y="4792663"/>
          <p14:tracePt t="14721" x="6176963" y="4792663"/>
          <p14:tracePt t="14729" x="6151563" y="4792663"/>
          <p14:tracePt t="14737" x="6126163" y="4802188"/>
          <p14:tracePt t="14745" x="6126163" y="4810125"/>
          <p14:tracePt t="14753" x="6091238" y="4827588"/>
          <p14:tracePt t="14769" x="6083300" y="4827588"/>
          <p14:tracePt t="14777" x="6065838" y="4835525"/>
          <p14:tracePt t="14785" x="6065838" y="4843463"/>
          <p14:tracePt t="14801" x="6049963" y="4852988"/>
          <p14:tracePt t="14921" x="6057900" y="4860925"/>
          <p14:tracePt t="14929" x="6083300" y="4860925"/>
          <p14:tracePt t="14937" x="6126163" y="4860925"/>
          <p14:tracePt t="14945" x="6151563" y="4860925"/>
          <p14:tracePt t="14953" x="6194425" y="4860925"/>
          <p14:tracePt t="14961" x="6219825" y="4860925"/>
          <p14:tracePt t="14969" x="6245225" y="4860925"/>
          <p14:tracePt t="14977" x="6253163" y="4860925"/>
          <p14:tracePt t="14985" x="6270625" y="4860925"/>
          <p14:tracePt t="14993" x="6278563" y="4860925"/>
          <p14:tracePt t="15001" x="6286500" y="4860925"/>
          <p14:tracePt t="15033" x="6296025" y="4860925"/>
          <p14:tracePt t="15057" x="6311900" y="4860925"/>
          <p14:tracePt t="15065" x="6321425" y="4868863"/>
          <p14:tracePt t="15073" x="6329363" y="4868863"/>
          <p14:tracePt t="15081" x="6354763" y="4868863"/>
          <p14:tracePt t="15089" x="6364288" y="4868863"/>
          <p14:tracePt t="15097" x="6397625" y="4868863"/>
          <p14:tracePt t="15105" x="6423025" y="4868863"/>
          <p14:tracePt t="15113" x="6440488" y="4868863"/>
          <p14:tracePt t="15121" x="6465888" y="4868863"/>
          <p14:tracePt t="15129" x="6508750" y="4868863"/>
          <p14:tracePt t="15137" x="6516688" y="4868863"/>
          <p14:tracePt t="15145" x="6542088" y="4868863"/>
          <p14:tracePt t="15153" x="6559550" y="4868863"/>
          <p14:tracePt t="15161" x="6584950" y="4868863"/>
          <p14:tracePt t="15169" x="6592888" y="4860925"/>
          <p14:tracePt t="15177" x="6610350" y="4860925"/>
          <p14:tracePt t="15185" x="6626225" y="4860925"/>
          <p14:tracePt t="15193" x="6643688" y="4852988"/>
          <p14:tracePt t="15201" x="6661150" y="4843463"/>
          <p14:tracePt t="15209" x="6661150" y="4835525"/>
          <p14:tracePt t="15217" x="6686550" y="4818063"/>
          <p14:tracePt t="15225" x="6704013" y="4810125"/>
          <p14:tracePt t="15234" x="6737350" y="4784725"/>
          <p14:tracePt t="15241" x="6745288" y="4775200"/>
          <p14:tracePt t="15249" x="6780213" y="4749800"/>
          <p14:tracePt t="15257" x="6788150" y="4741863"/>
          <p14:tracePt t="15265" x="6813550" y="4716463"/>
          <p14:tracePt t="15273" x="6823075" y="4708525"/>
          <p14:tracePt t="15281" x="6838950" y="4691063"/>
          <p14:tracePt t="15289" x="6848475" y="4683125"/>
          <p14:tracePt t="15297" x="6856413" y="4673600"/>
          <p14:tracePt t="15305" x="6856413" y="4665663"/>
          <p14:tracePt t="15313" x="6864350" y="4640263"/>
          <p14:tracePt t="15329" x="6864350" y="4630738"/>
          <p14:tracePt t="15337" x="6864350" y="4614863"/>
          <p14:tracePt t="15345" x="6864350" y="4597400"/>
          <p14:tracePt t="15353" x="6864350" y="4572000"/>
          <p14:tracePt t="15361" x="6823075" y="4529138"/>
          <p14:tracePt t="15369" x="6788150" y="4513263"/>
          <p14:tracePt t="15377" x="6754813" y="4478338"/>
          <p14:tracePt t="15385" x="6704013" y="4452938"/>
          <p14:tracePt t="15393" x="6653213" y="4410075"/>
          <p14:tracePt t="15401" x="6600825" y="4368800"/>
          <p14:tracePt t="15409" x="6542088" y="4351338"/>
          <p14:tracePt t="15417" x="6491288" y="4308475"/>
          <p14:tracePt t="15425" x="6423025" y="4275138"/>
          <p14:tracePt t="15433" x="6380163" y="4249738"/>
          <p14:tracePt t="15441" x="6329363" y="4206875"/>
          <p14:tracePt t="15449" x="6253163" y="4171950"/>
          <p14:tracePt t="15457" x="6176963" y="4156075"/>
          <p14:tracePt t="15465" x="6108700" y="4121150"/>
          <p14:tracePt t="15473" x="6015038" y="4113213"/>
          <p14:tracePt t="15481" x="5946775" y="4087813"/>
          <p14:tracePt t="15489" x="5862638" y="4070350"/>
          <p14:tracePt t="15497" x="5827713" y="4062413"/>
          <p14:tracePt t="15505" x="5761038" y="4052888"/>
          <p14:tracePt t="15513" x="5708650" y="4052888"/>
          <p14:tracePt t="15521" x="5649913" y="4037013"/>
          <p14:tracePt t="15529" x="5624513" y="4037013"/>
          <p14:tracePt t="15537" x="5599113" y="4037013"/>
          <p14:tracePt t="15545" x="5581650" y="4037013"/>
          <p14:tracePt t="15553" x="5565775" y="4052888"/>
          <p14:tracePt t="15561" x="5538788" y="4070350"/>
          <p14:tracePt t="15569" x="5522913" y="4095750"/>
          <p14:tracePt t="15577" x="5505450" y="4113213"/>
          <p14:tracePt t="15585" x="5487988" y="4130675"/>
          <p14:tracePt t="15593" x="5462588" y="4171950"/>
          <p14:tracePt t="15601" x="5462588" y="4214813"/>
          <p14:tracePt t="15609" x="5454650" y="4257675"/>
          <p14:tracePt t="15617" x="5446713" y="4308475"/>
          <p14:tracePt t="15625" x="5446713" y="4325938"/>
          <p14:tracePt t="15633" x="5446713" y="4368800"/>
          <p14:tracePt t="15641" x="5446713" y="4402138"/>
          <p14:tracePt t="15649" x="5446713" y="4435475"/>
          <p14:tracePt t="15657" x="5446713" y="4478338"/>
          <p14:tracePt t="15665" x="5446713" y="4503738"/>
          <p14:tracePt t="15673" x="5446713" y="4521200"/>
          <p14:tracePt t="15681" x="5446713" y="4546600"/>
          <p14:tracePt t="15689" x="5454650" y="4572000"/>
          <p14:tracePt t="15697" x="5472113" y="4597400"/>
          <p14:tracePt t="15705" x="5487988" y="4622800"/>
          <p14:tracePt t="15713" x="5505450" y="4648200"/>
          <p14:tracePt t="15721" x="5513388" y="4673600"/>
          <p14:tracePt t="15729" x="5538788" y="4691063"/>
          <p14:tracePt t="15737" x="5565775" y="4716463"/>
          <p14:tracePt t="15745" x="5591175" y="4733925"/>
          <p14:tracePt t="15753" x="5624513" y="4759325"/>
          <p14:tracePt t="15761" x="5649913" y="4775200"/>
          <p14:tracePt t="15770" x="5708650" y="4810125"/>
          <p14:tracePt t="15777" x="5768975" y="4835525"/>
          <p14:tracePt t="15785" x="5819775" y="4852988"/>
          <p14:tracePt t="15793" x="5880100" y="4860925"/>
          <p14:tracePt t="15801" x="5938838" y="4868863"/>
          <p14:tracePt t="15809" x="6015038" y="4878388"/>
          <p14:tracePt t="15817" x="6075363" y="4903788"/>
          <p14:tracePt t="15825" x="6151563" y="4911725"/>
          <p14:tracePt t="15833" x="6235700" y="4911725"/>
          <p14:tracePt t="15841" x="6303963" y="4911725"/>
          <p14:tracePt t="15849" x="6372225" y="4911725"/>
          <p14:tracePt t="15857" x="6448425" y="4911725"/>
          <p14:tracePt t="15865" x="6542088" y="4911725"/>
          <p14:tracePt t="15873" x="6592888" y="4911725"/>
          <p14:tracePt t="15881" x="6661150" y="4911725"/>
          <p14:tracePt t="15889" x="6729413" y="4911725"/>
          <p14:tracePt t="15897" x="6805613" y="4911725"/>
          <p14:tracePt t="15905" x="6864350" y="4911725"/>
          <p14:tracePt t="15913" x="6950075" y="4911725"/>
          <p14:tracePt t="15921" x="7000875" y="4894263"/>
          <p14:tracePt t="15929" x="7069138" y="4868863"/>
          <p14:tracePt t="15937" x="7102475" y="4852988"/>
          <p14:tracePt t="15945" x="7153275" y="4843463"/>
          <p14:tracePt t="15953" x="7213600" y="4835525"/>
          <p14:tracePt t="15961" x="7264400" y="4802188"/>
          <p14:tracePt t="15969" x="7297738" y="4784725"/>
          <p14:tracePt t="15977" x="7323138" y="4784725"/>
          <p14:tracePt t="15985" x="7340600" y="4759325"/>
          <p14:tracePt t="16001" x="7358063" y="4759325"/>
          <p14:tracePt t="16009" x="7366000" y="4759325"/>
          <p14:tracePt t="16809" x="7373938" y="4759325"/>
          <p14:tracePt t="16817" x="7416800" y="4733925"/>
          <p14:tracePt t="16825" x="7459663" y="4733925"/>
          <p14:tracePt t="16833" x="7493000" y="4733925"/>
          <p14:tracePt t="16841" x="7545388" y="4733925"/>
          <p14:tracePt t="16849" x="7578725" y="4724400"/>
          <p14:tracePt t="16857" x="7637463" y="4724400"/>
          <p14:tracePt t="16865" x="7705725" y="4716463"/>
          <p14:tracePt t="16873" x="7748588" y="4716463"/>
          <p14:tracePt t="16881" x="7824788" y="4699000"/>
          <p14:tracePt t="16889" x="7885113" y="4683125"/>
          <p14:tracePt t="16897" x="7961313" y="4673600"/>
          <p14:tracePt t="16905" x="8020050" y="4665663"/>
          <p14:tracePt t="16913" x="8054975" y="4657725"/>
          <p14:tracePt t="16921" x="8096250" y="4630738"/>
          <p14:tracePt t="16929" x="8113713" y="4630738"/>
          <p14:tracePt t="16937" x="8147050" y="4622800"/>
          <p14:tracePt t="16945" x="8181975" y="4614863"/>
          <p14:tracePt t="16953" x="8189913" y="4614863"/>
          <p14:tracePt t="16961" x="8250238" y="4605338"/>
          <p14:tracePt t="16969" x="8283575" y="4579938"/>
          <p14:tracePt t="16977" x="8326438" y="4579938"/>
          <p14:tracePt t="16985" x="8385175" y="4572000"/>
          <p14:tracePt t="16993" x="8435975" y="4564063"/>
          <p14:tracePt t="17001" x="8478838" y="4564063"/>
          <p14:tracePt t="17009" x="8539163" y="4538663"/>
          <p14:tracePt t="17017" x="8580438" y="4538663"/>
          <p14:tracePt t="17025" x="8640763" y="4538663"/>
          <p14:tracePt t="17043" x="8683625" y="4529138"/>
          <p14:tracePt t="17057" x="8699500" y="4529138"/>
          <p14:tracePt t="17065" x="8709025" y="4529138"/>
          <p14:tracePt t="17081" x="8716963" y="4529138"/>
          <p14:tracePt t="17105" x="8724900" y="4529138"/>
          <p14:tracePt t="17129" x="8734425" y="4529138"/>
          <p14:tracePt t="17137" x="8742363" y="4529138"/>
          <p14:tracePt t="17145" x="8759825" y="4529138"/>
          <p14:tracePt t="17153" x="8777288" y="4529138"/>
          <p14:tracePt t="17161" x="8785225" y="4529138"/>
          <p14:tracePt t="17169" x="8802688" y="4529138"/>
          <p14:tracePt t="17177" x="8818563" y="4529138"/>
          <p14:tracePt t="17185" x="8836025" y="4529138"/>
          <p14:tracePt t="17193" x="8843963" y="4529138"/>
          <p14:tracePt t="17201" x="8853488" y="4529138"/>
          <p14:tracePt t="17209" x="8861425" y="4529138"/>
          <p14:tracePt t="17217" x="8869363" y="4529138"/>
          <p14:tracePt t="17225" x="8878888" y="4529138"/>
          <p14:tracePt t="17233" x="8894763" y="4529138"/>
          <p14:tracePt t="17249" x="8912225" y="4529138"/>
          <p14:tracePt t="17257" x="8921750" y="4529138"/>
          <p14:tracePt t="17265" x="8929688" y="4529138"/>
          <p14:tracePt t="17273" x="8955088" y="4529138"/>
          <p14:tracePt t="17297" x="8963025" y="4529138"/>
          <p14:tracePt t="17305" x="8980488" y="4529138"/>
          <p14:tracePt t="17321" x="8988425" y="4529138"/>
          <p14:tracePt t="17329" x="8997950" y="4529138"/>
          <p14:tracePt t="17337" x="9013825" y="4529138"/>
          <p14:tracePt t="17346" x="9023350" y="4529138"/>
          <p14:tracePt t="17353" x="9048750" y="4529138"/>
          <p14:tracePt t="17361" x="9064625" y="4529138"/>
          <p14:tracePt t="17369" x="9082088" y="4529138"/>
          <p14:tracePt t="17377" x="9117013" y="4529138"/>
          <p14:tracePt t="17385" x="9142413" y="4529138"/>
          <p14:tracePt t="17393" x="9175750" y="4529138"/>
          <p14:tracePt t="17401" x="9201150" y="4529138"/>
          <p14:tracePt t="17409" x="9209088" y="4529138"/>
          <p14:tracePt t="17417" x="9226550" y="4529138"/>
          <p14:tracePt t="17425" x="9236075" y="4529138"/>
          <p14:tracePt t="17433" x="9244013" y="4529138"/>
          <p14:tracePt t="17441" x="9251950" y="4529138"/>
          <p14:tracePt t="17449" x="9269413" y="4529138"/>
          <p14:tracePt t="17457" x="9277350" y="4529138"/>
          <p14:tracePt t="17473" x="9294813" y="4529138"/>
          <p14:tracePt t="17481" x="9312275" y="4529138"/>
          <p14:tracePt t="17497" x="9328150" y="4521200"/>
          <p14:tracePt t="17505" x="9337675" y="4521200"/>
          <p14:tracePt t="17513" x="9353550" y="4513263"/>
          <p14:tracePt t="17521" x="9363075" y="4503738"/>
          <p14:tracePt t="17530" x="9371013" y="4503738"/>
          <p14:tracePt t="17537" x="9380538" y="4495800"/>
          <p14:tracePt t="17545" x="9413875" y="4495800"/>
          <p14:tracePt t="17553" x="9456738" y="4486275"/>
          <p14:tracePt t="17561" x="9482138" y="4486275"/>
          <p14:tracePt t="17569" x="9498013" y="4486275"/>
          <p14:tracePt t="17577" x="9532938" y="4486275"/>
          <p14:tracePt t="17585" x="9566275" y="4478338"/>
          <p14:tracePt t="17593" x="9609138" y="4478338"/>
          <p14:tracePt t="17601" x="9634538" y="4470400"/>
          <p14:tracePt t="17609" x="9667875" y="4470400"/>
          <p14:tracePt t="17617" x="9694863" y="4460875"/>
          <p14:tracePt t="17625" x="9728200" y="4452938"/>
          <p14:tracePt t="17633" x="9736138" y="4452938"/>
          <p14:tracePt t="17641" x="9779000" y="4445000"/>
          <p14:tracePt t="17649" x="9796463" y="4445000"/>
          <p14:tracePt t="17657" x="9821863" y="4427538"/>
          <p14:tracePt t="17665" x="9839325" y="4427538"/>
          <p14:tracePt t="17673" x="9855200" y="4427538"/>
          <p14:tracePt t="17681" x="9880600" y="4427538"/>
          <p14:tracePt t="17689" x="9898063" y="4427538"/>
          <p14:tracePt t="17698" x="9923463" y="4427538"/>
          <p14:tracePt t="17705" x="9931400" y="4427538"/>
          <p14:tracePt t="17713" x="9940925" y="4427538"/>
          <p14:tracePt t="17721" x="9948863" y="4427538"/>
          <p14:tracePt t="17729" x="9966325" y="4427538"/>
          <p14:tracePt t="17737" x="9991725" y="4427538"/>
          <p14:tracePt t="17745" x="10025063" y="4427538"/>
          <p14:tracePt t="17753" x="10034588" y="4427538"/>
          <p14:tracePt t="17761" x="10059988" y="4427538"/>
          <p14:tracePt t="17769" x="10093325" y="4427538"/>
          <p14:tracePt t="17777" x="10136188" y="4427538"/>
          <p14:tracePt t="17785" x="10161588" y="4427538"/>
          <p14:tracePt t="17793" x="10204450" y="4427538"/>
          <p14:tracePt t="17801" x="10220325" y="4435475"/>
          <p14:tracePt t="17809" x="10245725" y="4445000"/>
          <p14:tracePt t="17817" x="10280650" y="4452938"/>
          <p14:tracePt t="17825" x="10306050" y="4460875"/>
          <p14:tracePt t="17841" x="10331450" y="4460875"/>
          <p14:tracePt t="17849" x="10339388" y="4460875"/>
          <p14:tracePt t="17857" x="10348913" y="4470400"/>
          <p14:tracePt t="17865" x="10364788" y="4470400"/>
          <p14:tracePt t="17873" x="10374313" y="4478338"/>
          <p14:tracePt t="17889" x="10382250" y="4478338"/>
          <p14:tracePt t="17897" x="10399713" y="4478338"/>
          <p14:tracePt t="17905" x="10407650" y="4486275"/>
          <p14:tracePt t="17913" x="10415588" y="4486275"/>
          <p14:tracePt t="17929" x="10425113" y="4495800"/>
          <p14:tracePt t="17937" x="10433050" y="4503738"/>
          <p14:tracePt t="17945" x="10442575" y="4513263"/>
          <p14:tracePt t="17969" x="10458450" y="4513263"/>
          <p14:tracePt t="17977" x="10458450" y="4521200"/>
          <p14:tracePt t="17985" x="10467975" y="4529138"/>
          <p14:tracePt t="17993" x="10483850" y="4538663"/>
          <p14:tracePt t="18009" x="10518775" y="4564063"/>
          <p14:tracePt t="18025" x="10544175" y="4572000"/>
          <p14:tracePt t="18034" x="10544175" y="4579938"/>
          <p14:tracePt t="18041" x="10560050" y="4579938"/>
          <p14:tracePt t="18049" x="10577513" y="4605338"/>
          <p14:tracePt t="18057" x="10585450" y="4614863"/>
          <p14:tracePt t="18065" x="10602913" y="4614863"/>
          <p14:tracePt t="18073" x="10620375" y="4630738"/>
          <p14:tracePt t="18081" x="10628313" y="4630738"/>
          <p14:tracePt t="18105" x="10637838" y="4630738"/>
          <p14:tracePt t="18137" x="10645775" y="4640263"/>
          <p14:tracePt t="18177" x="10645775" y="4648200"/>
          <p14:tracePt t="18185" x="10653713" y="4657725"/>
          <p14:tracePt t="18201" x="10653713" y="4665663"/>
          <p14:tracePt t="18209" x="10653713" y="4673600"/>
          <p14:tracePt t="18217" x="10653713" y="4683125"/>
          <p14:tracePt t="18225" x="10653713" y="4691063"/>
          <p14:tracePt t="18241" x="10653713" y="4699000"/>
          <p14:tracePt t="18249" x="10653713" y="4716463"/>
          <p14:tracePt t="18257" x="10653713" y="4724400"/>
          <p14:tracePt t="18265" x="10653713" y="4733925"/>
          <p14:tracePt t="18273" x="10653713" y="4749800"/>
          <p14:tracePt t="18281" x="10653713" y="4759325"/>
          <p14:tracePt t="18297" x="10653713" y="4767263"/>
          <p14:tracePt t="18305" x="10653713" y="4784725"/>
          <p14:tracePt t="18313" x="10653713" y="4792663"/>
          <p14:tracePt t="18329" x="10653713" y="4802188"/>
          <p14:tracePt t="18337" x="10653713" y="4810125"/>
          <p14:tracePt t="18345" x="10653713" y="4818063"/>
          <p14:tracePt t="18361" x="10653713" y="4827588"/>
          <p14:tracePt t="18369" x="10653713" y="4835525"/>
          <p14:tracePt t="18745" x="10645775" y="4835525"/>
          <p14:tracePt t="18753" x="10620375" y="4835525"/>
          <p14:tracePt t="18761" x="10585450" y="4835525"/>
          <p14:tracePt t="18769" x="10552113" y="4835525"/>
          <p14:tracePt t="18777" x="10501313" y="4835525"/>
          <p14:tracePt t="18785" x="10442575" y="4835525"/>
          <p14:tracePt t="18793" x="10399713" y="4860925"/>
          <p14:tracePt t="18801" x="10323513" y="4878388"/>
          <p14:tracePt t="18809" x="10220325" y="4886325"/>
          <p14:tracePt t="18817" x="10144125" y="4919663"/>
          <p14:tracePt t="18825" x="10059988" y="4946650"/>
          <p14:tracePt t="18833" x="9991725" y="4962525"/>
          <p14:tracePt t="18841" x="9906000" y="4987925"/>
          <p14:tracePt t="18849" x="9847263" y="4997450"/>
          <p14:tracePt t="18857" x="9761538" y="5030788"/>
          <p14:tracePt t="18865" x="9685338" y="5048250"/>
          <p14:tracePt t="18873" x="9609138" y="5081588"/>
          <p14:tracePt t="18881" x="9515475" y="5106988"/>
          <p14:tracePt t="18889" x="9431338" y="5141913"/>
          <p14:tracePt t="18897" x="9345613" y="5157788"/>
          <p14:tracePt t="18905" x="9251950" y="5183188"/>
          <p14:tracePt t="18913" x="9142413" y="5218113"/>
          <p14:tracePt t="18921" x="9039225" y="5251450"/>
          <p14:tracePt t="18929" x="8947150" y="5276850"/>
          <p14:tracePt t="18937" x="8828088" y="5311775"/>
          <p14:tracePt t="18945" x="8734425" y="5327650"/>
          <p14:tracePt t="18953" x="8623300" y="5362575"/>
          <p14:tracePt t="18961" x="8555038" y="5362575"/>
          <p14:tracePt t="18969" x="8470900" y="5380038"/>
          <p14:tracePt t="18977" x="8394700" y="5387975"/>
          <p14:tracePt t="18985" x="8291513" y="5413375"/>
          <p14:tracePt t="18993" x="8189913" y="5421313"/>
          <p14:tracePt t="19001" x="8096250" y="5430838"/>
          <p14:tracePt t="19009" x="7977188" y="5446713"/>
          <p14:tracePt t="19017" x="7910513" y="5446713"/>
          <p14:tracePt t="19025" x="7799388" y="5446713"/>
          <p14:tracePt t="19040" x="7680325" y="5446713"/>
          <p14:tracePt t="19041" x="7527925" y="5464175"/>
          <p14:tracePt t="19049" x="7383463" y="5481638"/>
          <p14:tracePt t="19057" x="7239000" y="5489575"/>
          <p14:tracePt t="19065" x="7069138" y="5489575"/>
          <p14:tracePt t="19073" x="6873875" y="5532438"/>
          <p14:tracePt t="19081" x="6711950" y="5557838"/>
          <p14:tracePt t="19089" x="6550025" y="5575300"/>
          <p14:tracePt t="19097" x="6397625" y="5591175"/>
          <p14:tracePt t="19106" x="6278563" y="5616575"/>
          <p14:tracePt t="19113" x="6167438" y="5616575"/>
          <p14:tracePt t="19121" x="6065838" y="5616575"/>
          <p14:tracePt t="19129" x="5964238" y="5616575"/>
          <p14:tracePt t="19137" x="5870575" y="5616575"/>
          <p14:tracePt t="19145" x="5761038" y="5616575"/>
          <p14:tracePt t="19153" x="5657850" y="5616575"/>
          <p14:tracePt t="19161" x="5573713" y="5616575"/>
          <p14:tracePt t="19169" x="5497513" y="5616575"/>
          <p14:tracePt t="19177" x="5446713" y="5616575"/>
          <p14:tracePt t="19185" x="5360988" y="5616575"/>
          <p14:tracePt t="19193" x="5310188" y="5616575"/>
          <p14:tracePt t="19201" x="5284788" y="5616575"/>
          <p14:tracePt t="19209" x="5241925" y="5616575"/>
          <p14:tracePt t="19217" x="5183188" y="5616575"/>
          <p14:tracePt t="19225" x="5140325" y="5616575"/>
          <p14:tracePt t="19233" x="5064125" y="5616575"/>
          <p14:tracePt t="19241" x="4995863" y="5616575"/>
          <p14:tracePt t="19249" x="4927600" y="5616575"/>
          <p14:tracePt t="19257" x="4843463" y="5616575"/>
          <p14:tracePt t="19265" x="4765675" y="5616575"/>
          <p14:tracePt t="19274" x="4664075" y="5608638"/>
          <p14:tracePt t="19281" x="4605338" y="5583238"/>
          <p14:tracePt t="19289" x="4545013" y="5575300"/>
          <p14:tracePt t="19297" x="4460875" y="5540375"/>
          <p14:tracePt t="19305" x="4410075" y="5532438"/>
          <p14:tracePt t="19313" x="4367213" y="5524500"/>
          <p14:tracePt t="19321" x="4291013" y="5497513"/>
          <p14:tracePt t="19329" x="4230688" y="5489575"/>
          <p14:tracePt t="19337" x="4154488" y="5481638"/>
          <p14:tracePt t="19345" x="4095750" y="5446713"/>
          <p14:tracePt t="19353" x="4017963" y="5430838"/>
          <p14:tracePt t="19361" x="3976688" y="5421313"/>
          <p14:tracePt t="19369" x="3900488" y="5395913"/>
          <p14:tracePt t="19377" x="3848100" y="5387975"/>
          <p14:tracePt t="19385" x="3822700" y="5380038"/>
          <p14:tracePt t="19393" x="3797300" y="5370513"/>
          <p14:tracePt t="19401" x="3771900" y="5353050"/>
          <p14:tracePt t="19409" x="3756025" y="5345113"/>
          <p14:tracePt t="19417" x="3729038" y="5345113"/>
          <p14:tracePt t="19425" x="3703638" y="5345113"/>
          <p14:tracePt t="19433" x="3695700" y="5345113"/>
          <p14:tracePt t="19441" x="3687763" y="5337175"/>
          <p14:tracePt t="19457" x="3670300" y="5337175"/>
          <p14:tracePt t="19465" x="3662363" y="533717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519FFB-49CA-42CE-B8C8-C3FB42257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Como codificar?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2F671F-BB61-4474-A6AF-A105FA38A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Definir classes!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b="1" dirty="0"/>
              <a:t>Classes: </a:t>
            </a:r>
            <a:r>
              <a:rPr lang="pt-BR" dirty="0"/>
              <a:t>definições estáticas que abstraem entidades que existem no mundo real.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b="1" dirty="0"/>
              <a:t>Objetos:</a:t>
            </a:r>
            <a:r>
              <a:rPr lang="pt-BR" dirty="0"/>
              <a:t> representações de indivíduos/elementos do mundo real na memória.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42ACB56-0E26-475E-9263-DB7D7BB3D150}"/>
              </a:ext>
            </a:extLst>
          </p:cNvPr>
          <p:cNvGrpSpPr/>
          <p:nvPr/>
        </p:nvGrpSpPr>
        <p:grpSpPr>
          <a:xfrm>
            <a:off x="1605520" y="3256648"/>
            <a:ext cx="8943636" cy="2869516"/>
            <a:chOff x="1916938" y="3230042"/>
            <a:chExt cx="8943636" cy="2869516"/>
          </a:xfrm>
        </p:grpSpPr>
        <p:pic>
          <p:nvPicPr>
            <p:cNvPr id="6" name="Gráfico 5" descr="Usuário">
              <a:extLst>
                <a:ext uri="{FF2B5EF4-FFF2-40B4-BE49-F238E27FC236}">
                  <a16:creationId xmlns:a16="http://schemas.microsoft.com/office/drawing/2014/main" id="{3FC173A4-DE06-4228-862C-D5D43C1ED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84531" y="3747507"/>
              <a:ext cx="1260000" cy="1260000"/>
            </a:xfrm>
            <a:prstGeom prst="rect">
              <a:avLst/>
            </a:prstGeom>
          </p:spPr>
        </p:pic>
        <p:pic>
          <p:nvPicPr>
            <p:cNvPr id="8" name="Gráfico 7" descr="Perfil masculino">
              <a:extLst>
                <a:ext uri="{FF2B5EF4-FFF2-40B4-BE49-F238E27FC236}">
                  <a16:creationId xmlns:a16="http://schemas.microsoft.com/office/drawing/2014/main" id="{0EF2FD32-1FB1-41DB-BE90-A001B2499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916938" y="3231745"/>
              <a:ext cx="1260000" cy="1260000"/>
            </a:xfrm>
            <a:prstGeom prst="rect">
              <a:avLst/>
            </a:prstGeom>
          </p:spPr>
        </p:pic>
        <p:pic>
          <p:nvPicPr>
            <p:cNvPr id="10" name="Gráfico 9" descr="Perfil de mulher">
              <a:extLst>
                <a:ext uri="{FF2B5EF4-FFF2-40B4-BE49-F238E27FC236}">
                  <a16:creationId xmlns:a16="http://schemas.microsoft.com/office/drawing/2014/main" id="{986572E7-0D0A-467E-A36C-124B5E92C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433166" y="4628576"/>
              <a:ext cx="1260000" cy="1260000"/>
            </a:xfrm>
            <a:prstGeom prst="rect">
              <a:avLst/>
            </a:prstGeom>
          </p:spPr>
        </p:pic>
        <p:pic>
          <p:nvPicPr>
            <p:cNvPr id="12" name="Gráfico 11" descr="Menina estudante">
              <a:extLst>
                <a:ext uri="{FF2B5EF4-FFF2-40B4-BE49-F238E27FC236}">
                  <a16:creationId xmlns:a16="http://schemas.microsoft.com/office/drawing/2014/main" id="{B69500A6-6114-4E39-AAA8-F1C14C13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813340" y="4551531"/>
              <a:ext cx="1260000" cy="1260000"/>
            </a:xfrm>
            <a:prstGeom prst="rect">
              <a:avLst/>
            </a:prstGeom>
          </p:spPr>
        </p:pic>
        <p:pic>
          <p:nvPicPr>
            <p:cNvPr id="14" name="Gráfico 13" descr="Menino estudante">
              <a:extLst>
                <a:ext uri="{FF2B5EF4-FFF2-40B4-BE49-F238E27FC236}">
                  <a16:creationId xmlns:a16="http://schemas.microsoft.com/office/drawing/2014/main" id="{28608224-94F2-4572-9B96-FACE996E5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9600574" y="3230042"/>
              <a:ext cx="1260000" cy="1260000"/>
            </a:xfrm>
            <a:prstGeom prst="rect">
              <a:avLst/>
            </a:prstGeom>
          </p:spPr>
        </p:pic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90F3B565-064F-4627-AEE1-B38E020D419B}"/>
                </a:ext>
              </a:extLst>
            </p:cNvPr>
            <p:cNvSpPr txBox="1"/>
            <p:nvPr/>
          </p:nvSpPr>
          <p:spPr>
            <a:xfrm>
              <a:off x="5946481" y="4908943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Aluno</a:t>
              </a: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CA728FA1-BA4C-4AB7-9104-D3489FDC6262}"/>
                </a:ext>
              </a:extLst>
            </p:cNvPr>
            <p:cNvSpPr txBox="1"/>
            <p:nvPr/>
          </p:nvSpPr>
          <p:spPr>
            <a:xfrm>
              <a:off x="2179851" y="4366865"/>
              <a:ext cx="7341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Pedro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6CFA9725-9044-4FFA-AF51-5B0D46539501}"/>
                </a:ext>
              </a:extLst>
            </p:cNvPr>
            <p:cNvSpPr txBox="1"/>
            <p:nvPr/>
          </p:nvSpPr>
          <p:spPr>
            <a:xfrm>
              <a:off x="3696078" y="5730226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Maria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1951A515-189E-43A4-8F90-446526D7921A}"/>
                </a:ext>
              </a:extLst>
            </p:cNvPr>
            <p:cNvSpPr txBox="1"/>
            <p:nvPr/>
          </p:nvSpPr>
          <p:spPr>
            <a:xfrm>
              <a:off x="9940247" y="4350484"/>
              <a:ext cx="6126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João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85F79859-C223-4894-9C1C-49C990C1DE72}"/>
                </a:ext>
              </a:extLst>
            </p:cNvPr>
            <p:cNvSpPr txBox="1"/>
            <p:nvPr/>
          </p:nvSpPr>
          <p:spPr>
            <a:xfrm>
              <a:off x="8076252" y="5711326"/>
              <a:ext cx="655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Luiza</a:t>
              </a:r>
            </a:p>
          </p:txBody>
        </p:sp>
      </p:grp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BD2CB8B-9163-4C3F-A4C5-73C2C500A0E9}"/>
              </a:ext>
            </a:extLst>
          </p:cNvPr>
          <p:cNvSpPr txBox="1"/>
          <p:nvPr/>
        </p:nvSpPr>
        <p:spPr>
          <a:xfrm>
            <a:off x="5029970" y="5974460"/>
            <a:ext cx="2132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Elaborado pela professora.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5045CF-972E-4257-93C6-F28481B26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6</a:t>
            </a:fld>
            <a:endParaRPr lang="pt-BR" dirty="0"/>
          </a:p>
        </p:txBody>
      </p:sp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E5CC5CA9-8787-45FD-8357-36D32FEDA9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40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01"/>
    </mc:Choice>
    <mc:Fallback xmlns="">
      <p:transition spd="slow" advTm="53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13" x="3721100" y="5337175"/>
          <p14:tracePt t="2321" x="3746500" y="5353050"/>
          <p14:tracePt t="2337" x="3756025" y="5353050"/>
          <p14:tracePt t="2345" x="3771900" y="5353050"/>
          <p14:tracePt t="2353" x="3822700" y="5353050"/>
          <p14:tracePt t="2361" x="3883025" y="5353050"/>
          <p14:tracePt t="2369" x="3933825" y="5337175"/>
          <p14:tracePt t="2377" x="4002088" y="5286375"/>
          <p14:tracePt t="2385" x="4035425" y="5243513"/>
          <p14:tracePt t="2393" x="4086225" y="5183188"/>
          <p14:tracePt t="2401" x="4121150" y="5132388"/>
          <p14:tracePt t="2409" x="4162425" y="5081588"/>
          <p14:tracePt t="2417" x="4187825" y="5030788"/>
          <p14:tracePt t="2425" x="4205288" y="4997450"/>
          <p14:tracePt t="2433" x="4222750" y="4972050"/>
          <p14:tracePt t="2441" x="4230688" y="4946650"/>
          <p14:tracePt t="2449" x="4240213" y="4919663"/>
          <p14:tracePt t="2457" x="4240213" y="4886325"/>
          <p14:tracePt t="2465" x="4256088" y="4852988"/>
          <p14:tracePt t="2473" x="4265613" y="4802188"/>
          <p14:tracePt t="2481" x="4273550" y="4784725"/>
          <p14:tracePt t="2489" x="4298950" y="4733925"/>
          <p14:tracePt t="2497" x="4316413" y="4699000"/>
          <p14:tracePt t="2505" x="4324350" y="4657725"/>
          <p14:tracePt t="2513" x="4359275" y="4614863"/>
          <p14:tracePt t="2521" x="4392613" y="4579938"/>
          <p14:tracePt t="2529" x="4392613" y="4554538"/>
          <p14:tracePt t="2537" x="4410075" y="4521200"/>
          <p14:tracePt t="2545" x="4418013" y="4503738"/>
          <p14:tracePt t="2553" x="4418013" y="4495800"/>
          <p14:tracePt t="2561" x="4418013" y="4486275"/>
          <p14:tracePt t="2585" x="4425950" y="4478338"/>
          <p14:tracePt t="2601" x="4435475" y="4478338"/>
          <p14:tracePt t="2609" x="4435475" y="4460875"/>
          <p14:tracePt t="2617" x="4443413" y="4452938"/>
          <p14:tracePt t="2625" x="4468813" y="4419600"/>
          <p14:tracePt t="2633" x="4476750" y="4410075"/>
          <p14:tracePt t="2641" x="4486275" y="4376738"/>
          <p14:tracePt t="2657" x="4503738" y="4341813"/>
          <p14:tracePt t="2665" x="4511675" y="4341813"/>
          <p14:tracePt t="2673" x="4519613" y="4325938"/>
          <p14:tracePt t="2681" x="4519613" y="4316413"/>
          <p14:tracePt t="2697" x="4519613" y="4308475"/>
          <p14:tracePt t="2705" x="4529138" y="4300538"/>
          <p14:tracePt t="2713" x="4537075" y="4291013"/>
          <p14:tracePt t="2737" x="4537075" y="4283075"/>
          <p14:tracePt t="2745" x="4537075" y="4275138"/>
          <p14:tracePt t="2793" x="4537075" y="4265613"/>
          <p14:tracePt t="4906" x="4545013" y="4257675"/>
          <p14:tracePt t="4913" x="4554538" y="4249738"/>
          <p14:tracePt t="4921" x="4570413" y="4249738"/>
          <p14:tracePt t="4937" x="4587875" y="4240213"/>
          <p14:tracePt t="4953" x="4595813" y="4240213"/>
          <p14:tracePt t="4977" x="4605338" y="4232275"/>
          <p14:tracePt t="5017" x="4613275" y="4224338"/>
          <p14:tracePt t="5209" x="4621213" y="4224338"/>
          <p14:tracePt t="5217" x="4630738" y="4224338"/>
          <p14:tracePt t="8809" x="4630738" y="4232275"/>
          <p14:tracePt t="9081" x="4605338" y="4240213"/>
          <p14:tracePt t="9169" x="4595813" y="4240213"/>
          <p14:tracePt t="10217" x="4529138" y="4206875"/>
          <p14:tracePt t="10225" x="4425950" y="4164013"/>
          <p14:tracePt t="10233" x="4332288" y="4130675"/>
          <p14:tracePt t="10241" x="4214813" y="4062413"/>
          <p14:tracePt t="10249" x="4129088" y="4011613"/>
          <p14:tracePt t="10257" x="4010025" y="3960813"/>
          <p14:tracePt t="10266" x="3916363" y="3908425"/>
          <p14:tracePt t="10273" x="3771900" y="3849688"/>
          <p14:tracePt t="10281" x="3678238" y="3798888"/>
          <p14:tracePt t="10289" x="3551238" y="3756025"/>
          <p14:tracePt t="10297" x="3414713" y="3697288"/>
          <p14:tracePt t="10305" x="3287713" y="3636963"/>
          <p14:tracePt t="10313" x="3152775" y="3586163"/>
          <p14:tracePt t="10321" x="3049588" y="3552825"/>
          <p14:tracePt t="10329" x="2922588" y="3509963"/>
          <p14:tracePt t="10337" x="2846388" y="3484563"/>
          <p14:tracePt t="10345" x="2770188" y="3467100"/>
          <p14:tracePt t="10353" x="2709863" y="3449638"/>
          <p14:tracePt t="10361" x="2668588" y="3449638"/>
          <p14:tracePt t="10369" x="2633663" y="3449638"/>
          <p14:tracePt t="10377" x="2590800" y="3449638"/>
          <p14:tracePt t="10385" x="2524125" y="3449638"/>
          <p14:tracePt t="10393" x="2463800" y="3441700"/>
          <p14:tracePt t="10401" x="2405063" y="3416300"/>
          <p14:tracePt t="10409" x="2344738" y="3416300"/>
          <p14:tracePt t="10417" x="2268538" y="3390900"/>
          <p14:tracePt t="10425" x="2225675" y="3382963"/>
          <p14:tracePt t="10433" x="2200275" y="3382963"/>
          <p14:tracePt t="10441" x="2166938" y="3365500"/>
          <p14:tracePt t="10449" x="2149475" y="3355975"/>
          <p14:tracePt t="10457" x="2132013" y="3348038"/>
          <p14:tracePt t="10465" x="2116138" y="3340100"/>
          <p14:tracePt t="10473" x="2106613" y="3340100"/>
          <p14:tracePt t="10481" x="2098675" y="3322638"/>
          <p14:tracePt t="10497" x="2098675" y="3314700"/>
          <p14:tracePt t="10505" x="2098675" y="3305175"/>
          <p14:tracePt t="10513" x="2098675" y="3289300"/>
          <p14:tracePt t="10521" x="2116138" y="3271838"/>
          <p14:tracePt t="10529" x="2141538" y="3238500"/>
          <p14:tracePt t="10537" x="2174875" y="3203575"/>
          <p14:tracePt t="10545" x="2225675" y="3160713"/>
          <p14:tracePt t="10553" x="2301875" y="3109913"/>
          <p14:tracePt t="10561" x="2336800" y="3094038"/>
          <p14:tracePt t="10569" x="2413000" y="3041650"/>
          <p14:tracePt t="10577" x="2489200" y="3000375"/>
          <p14:tracePt t="10585" x="2540000" y="2982913"/>
          <p14:tracePt t="10593" x="2616200" y="2940050"/>
          <p14:tracePt t="10601" x="2676525" y="2914650"/>
          <p14:tracePt t="10609" x="2735263" y="2871788"/>
          <p14:tracePt t="10617" x="2803525" y="2846388"/>
          <p14:tracePt t="10625" x="2863850" y="2820988"/>
          <p14:tracePt t="10633" x="2940050" y="2813050"/>
          <p14:tracePt t="10641" x="2955925" y="2795588"/>
          <p14:tracePt t="10649" x="3008313" y="2778125"/>
          <p14:tracePt t="10657" x="3049588" y="2770188"/>
          <p14:tracePt t="10665" x="3084513" y="2752725"/>
          <p14:tracePt t="10673" x="3135313" y="2744788"/>
          <p14:tracePt t="10681" x="3152775" y="2736850"/>
          <p14:tracePt t="10689" x="3168650" y="2736850"/>
          <p14:tracePt t="10697" x="3194050" y="2727325"/>
          <p14:tracePt t="10713" x="3211513" y="2727325"/>
          <p14:tracePt t="10721" x="3236913" y="2727325"/>
          <p14:tracePt t="10737" x="3262313" y="2711450"/>
          <p14:tracePt t="10745" x="3270250" y="2711450"/>
          <p14:tracePt t="10753" x="3305175" y="2711450"/>
          <p14:tracePt t="10761" x="3322638" y="2701925"/>
          <p14:tracePt t="10769" x="3355975" y="2701925"/>
          <p14:tracePt t="10777" x="3381375" y="2701925"/>
          <p14:tracePt t="10785" x="3432175" y="2686050"/>
          <p14:tracePt t="10793" x="3467100" y="2668588"/>
          <p14:tracePt t="10801" x="3492500" y="2668588"/>
          <p14:tracePt t="10809" x="3517900" y="2660650"/>
          <p14:tracePt t="10817" x="3568700" y="2651125"/>
          <p14:tracePt t="10825" x="3611563" y="2643188"/>
          <p14:tracePt t="10833" x="3670300" y="2643188"/>
          <p14:tracePt t="10841" x="3746500" y="2625725"/>
          <p14:tracePt t="10849" x="3789363" y="2617788"/>
          <p14:tracePt t="10857" x="3814763" y="2608263"/>
          <p14:tracePt t="10865" x="3873500" y="2600325"/>
          <p14:tracePt t="10873" x="3900488" y="2600325"/>
          <p14:tracePt t="10881" x="3941763" y="2600325"/>
          <p14:tracePt t="10889" x="3984625" y="2600325"/>
          <p14:tracePt t="10897" x="4035425" y="2600325"/>
          <p14:tracePt t="10905" x="4103688" y="2600325"/>
          <p14:tracePt t="10913" x="4137025" y="2600325"/>
          <p14:tracePt t="10921" x="4187825" y="2600325"/>
          <p14:tracePt t="10929" x="4230688" y="2600325"/>
          <p14:tracePt t="10937" x="4273550" y="2600325"/>
          <p14:tracePt t="10945" x="4332288" y="2600325"/>
          <p14:tracePt t="10953" x="4375150" y="2600325"/>
          <p14:tracePt t="10961" x="4418013" y="2600325"/>
          <p14:tracePt t="10969" x="4476750" y="2600325"/>
          <p14:tracePt t="10977" x="4511675" y="2600325"/>
          <p14:tracePt t="10985" x="4545013" y="2600325"/>
          <p14:tracePt t="10993" x="4570413" y="2600325"/>
          <p14:tracePt t="11001" x="4587875" y="2600325"/>
          <p14:tracePt t="11009" x="4595813" y="2600325"/>
          <p14:tracePt t="11017" x="4605338" y="2600325"/>
          <p14:tracePt t="11025" x="4621213" y="2600325"/>
          <p14:tracePt t="11033" x="4630738" y="2600325"/>
          <p14:tracePt t="11041" x="4638675" y="2600325"/>
          <p14:tracePt t="11049" x="4646613" y="2600325"/>
          <p14:tracePt t="11057" x="4664075" y="2582863"/>
          <p14:tracePt t="11841" x="4673600" y="2582863"/>
          <p14:tracePt t="11849" x="4673600" y="2617788"/>
          <p14:tracePt t="11857" x="4673600" y="2719388"/>
          <p14:tracePt t="11865" x="4656138" y="2795588"/>
          <p14:tracePt t="11873" x="4656138" y="2889250"/>
          <p14:tracePt t="11893" x="4656138" y="3051175"/>
          <p14:tracePt t="11897" x="4656138" y="3144838"/>
          <p14:tracePt t="11905" x="4656138" y="3203575"/>
          <p14:tracePt t="11913" x="4656138" y="3279775"/>
          <p14:tracePt t="11921" x="4656138" y="3348038"/>
          <p14:tracePt t="11929" x="4656138" y="3408363"/>
          <p14:tracePt t="11937" x="4656138" y="3449638"/>
          <p14:tracePt t="11945" x="4656138" y="3492500"/>
          <p14:tracePt t="11953" x="4656138" y="3543300"/>
          <p14:tracePt t="11961" x="4656138" y="3560763"/>
          <p14:tracePt t="11969" x="4664075" y="3603625"/>
          <p14:tracePt t="11977" x="4664075" y="3619500"/>
          <p14:tracePt t="11985" x="4664075" y="3646488"/>
          <p14:tracePt t="11993" x="4664075" y="3654425"/>
          <p14:tracePt t="12001" x="4664075" y="3662363"/>
          <p14:tracePt t="12009" x="4664075" y="3671888"/>
          <p14:tracePt t="12017" x="4673600" y="3687763"/>
          <p14:tracePt t="12025" x="4673600" y="3705225"/>
          <p14:tracePt t="12033" x="4673600" y="3713163"/>
          <p14:tracePt t="12041" x="4673600" y="3730625"/>
          <p14:tracePt t="12049" x="4681538" y="3756025"/>
          <p14:tracePt t="12057" x="4689475" y="3756025"/>
          <p14:tracePt t="12065" x="4689475" y="3763963"/>
          <p14:tracePt t="12073" x="4689475" y="3781425"/>
          <p14:tracePt t="12081" x="4689475" y="3790950"/>
          <p14:tracePt t="12097" x="4689475" y="3798888"/>
          <p14:tracePt t="12105" x="4689475" y="3816350"/>
          <p14:tracePt t="12113" x="4699000" y="3816350"/>
          <p14:tracePt t="12129" x="4699000" y="3832225"/>
          <p14:tracePt t="12137" x="4699000" y="3841750"/>
          <p14:tracePt t="12145" x="4699000" y="3849688"/>
          <p14:tracePt t="12153" x="4706938" y="3867150"/>
          <p14:tracePt t="38049" x="4706938" y="3883025"/>
          <p14:tracePt t="38057" x="4706938" y="3892550"/>
          <p14:tracePt t="38065" x="4706938" y="3900488"/>
          <p14:tracePt t="38073" x="4706938" y="3908425"/>
          <p14:tracePt t="38081" x="4706938" y="3917950"/>
          <p14:tracePt t="38089" x="4699000" y="3935413"/>
          <p14:tracePt t="38097" x="4689475" y="3943350"/>
          <p14:tracePt t="38105" x="4689475" y="3968750"/>
          <p14:tracePt t="38113" x="4689475" y="4002088"/>
          <p14:tracePt t="38121" x="4689475" y="4037013"/>
          <p14:tracePt t="38129" x="4689475" y="4062413"/>
          <p14:tracePt t="38137" x="4689475" y="4087813"/>
          <p14:tracePt t="38145" x="4689475" y="4130675"/>
          <p14:tracePt t="38153" x="4689475" y="4171950"/>
          <p14:tracePt t="38161" x="4689475" y="4214813"/>
          <p14:tracePt t="38169" x="4689475" y="4240213"/>
          <p14:tracePt t="38177" x="4699000" y="4275138"/>
          <p14:tracePt t="38185" x="4706938" y="4333875"/>
          <p14:tracePt t="38193" x="4724400" y="4351338"/>
          <p14:tracePt t="38201" x="4732338" y="4368800"/>
          <p14:tracePt t="38209" x="4740275" y="4394200"/>
          <p14:tracePt t="38217" x="4749800" y="4410075"/>
          <p14:tracePt t="38225" x="4765675" y="4427538"/>
          <p14:tracePt t="38233" x="4775200" y="4427538"/>
          <p14:tracePt t="38241" x="4783138" y="4445000"/>
          <p14:tracePt t="38249" x="4783138" y="4452938"/>
          <p14:tracePt t="38257" x="4800600" y="4460875"/>
          <p14:tracePt t="38265" x="4833938" y="4486275"/>
          <p14:tracePt t="38273" x="4884738" y="4513263"/>
          <p14:tracePt t="38281" x="4902200" y="4529138"/>
          <p14:tracePt t="38289" x="4927600" y="4529138"/>
          <p14:tracePt t="38297" x="4953000" y="4538663"/>
          <p14:tracePt t="38305" x="4987925" y="4538663"/>
          <p14:tracePt t="38313" x="5021263" y="4554538"/>
          <p14:tracePt t="38321" x="5038725" y="4564063"/>
          <p14:tracePt t="38329" x="5072063" y="4579938"/>
          <p14:tracePt t="38337" x="5106988" y="4589463"/>
          <p14:tracePt t="38345" x="5148263" y="4630738"/>
          <p14:tracePt t="38353" x="5224463" y="4673600"/>
          <p14:tracePt t="38361" x="5302250" y="4691063"/>
          <p14:tracePt t="38369" x="5360988" y="4724400"/>
          <p14:tracePt t="38377" x="5411788" y="4741863"/>
          <p14:tracePt t="38385" x="5487988" y="4775200"/>
          <p14:tracePt t="38393" x="5513388" y="4784725"/>
          <p14:tracePt t="38401" x="5565775" y="4802188"/>
          <p14:tracePt t="38409" x="5599113" y="4818063"/>
          <p14:tracePt t="38417" x="5624513" y="4827588"/>
          <p14:tracePt t="38425" x="5649913" y="4835525"/>
          <p14:tracePt t="38433" x="5657850" y="4835525"/>
          <p14:tracePt t="38441" x="5683250" y="4852988"/>
          <p14:tracePt t="38449" x="5708650" y="4852988"/>
          <p14:tracePt t="38457" x="5743575" y="4852988"/>
          <p14:tracePt t="38465" x="5786438" y="4852988"/>
          <p14:tracePt t="38473" x="5827713" y="4852988"/>
          <p14:tracePt t="38481" x="5895975" y="4852988"/>
          <p14:tracePt t="38489" x="5981700" y="4852988"/>
          <p14:tracePt t="38497" x="6057900" y="4852988"/>
          <p14:tracePt t="38505" x="6142038" y="4852988"/>
          <p14:tracePt t="38513" x="6227763" y="4852988"/>
          <p14:tracePt t="38521" x="6270625" y="4852988"/>
          <p14:tracePt t="38529" x="6311900" y="4852988"/>
          <p14:tracePt t="38537" x="6364288" y="4835525"/>
          <p14:tracePt t="38545" x="6415088" y="4802188"/>
          <p14:tracePt t="38553" x="6473825" y="4767263"/>
          <p14:tracePt t="38561" x="6499225" y="4759325"/>
          <p14:tracePt t="38569" x="6534150" y="4741863"/>
          <p14:tracePt t="38577" x="6584950" y="4708525"/>
          <p14:tracePt t="38593" x="6618288" y="4691063"/>
          <p14:tracePt t="38601" x="6678613" y="4665663"/>
          <p14:tracePt t="38609" x="6678613" y="4657725"/>
          <p14:tracePt t="38617" x="6719888" y="4622800"/>
          <p14:tracePt t="38625" x="6729413" y="4614863"/>
          <p14:tracePt t="38633" x="6762750" y="4597400"/>
          <p14:tracePt t="38641" x="6788150" y="4579938"/>
          <p14:tracePt t="38649" x="6813550" y="4554538"/>
          <p14:tracePt t="38657" x="6848475" y="4538663"/>
          <p14:tracePt t="38665" x="6856413" y="4521200"/>
          <p14:tracePt t="38673" x="6889750" y="4495800"/>
          <p14:tracePt t="38681" x="6924675" y="4478338"/>
          <p14:tracePt t="38689" x="6942138" y="4452938"/>
          <p14:tracePt t="38697" x="6967538" y="4419600"/>
          <p14:tracePt t="38705" x="6983413" y="4394200"/>
          <p14:tracePt t="38713" x="7000875" y="4376738"/>
          <p14:tracePt t="38721" x="7018338" y="4359275"/>
          <p14:tracePt t="38729" x="7043738" y="4333875"/>
          <p14:tracePt t="38737" x="7043738" y="4325938"/>
          <p14:tracePt t="38745" x="7043738" y="4316413"/>
          <p14:tracePt t="38753" x="7043738" y="4308475"/>
          <p14:tracePt t="38761" x="7051675" y="4283075"/>
          <p14:tracePt t="38777" x="7051675" y="4265613"/>
          <p14:tracePt t="38785" x="7051675" y="4232275"/>
          <p14:tracePt t="38793" x="7034213" y="4232275"/>
          <p14:tracePt t="38801" x="7034213" y="4206875"/>
          <p14:tracePt t="38809" x="6992938" y="4171950"/>
          <p14:tracePt t="38817" x="6975475" y="4146550"/>
          <p14:tracePt t="38825" x="6932613" y="4121150"/>
          <p14:tracePt t="38833" x="6907213" y="4095750"/>
          <p14:tracePt t="38841" x="6873875" y="4079875"/>
          <p14:tracePt t="38849" x="6848475" y="4062413"/>
          <p14:tracePt t="38857" x="6823075" y="4044950"/>
          <p14:tracePt t="38865" x="6805613" y="4027488"/>
          <p14:tracePt t="38873" x="6788150" y="4011613"/>
          <p14:tracePt t="38881" x="6770688" y="3994150"/>
          <p14:tracePt t="38889" x="6737350" y="3968750"/>
          <p14:tracePt t="38897" x="6711950" y="3960813"/>
          <p14:tracePt t="38905" x="6694488" y="3943350"/>
          <p14:tracePt t="38913" x="6661150" y="3925888"/>
          <p14:tracePt t="38921" x="6653213" y="3908425"/>
          <p14:tracePt t="38929" x="6626225" y="3892550"/>
          <p14:tracePt t="38937" x="6610350" y="3875088"/>
          <p14:tracePt t="38948" x="6584950" y="3857625"/>
          <p14:tracePt t="38961" x="6559550" y="3849688"/>
          <p14:tracePt t="38969" x="6550025" y="3849688"/>
          <p14:tracePt t="38977" x="6542088" y="3841750"/>
          <p14:tracePt t="38985" x="6524625" y="3832225"/>
          <p14:tracePt t="38993" x="6516688" y="3832225"/>
          <p14:tracePt t="39001" x="6473825" y="3824288"/>
          <p14:tracePt t="39009" x="6423025" y="3816350"/>
          <p14:tracePt t="39017" x="6354763" y="3816350"/>
          <p14:tracePt t="39025" x="6296025" y="3798888"/>
          <p14:tracePt t="39033" x="6235700" y="3781425"/>
          <p14:tracePt t="39041" x="6159500" y="3773488"/>
          <p14:tracePt t="39049" x="6075363" y="3773488"/>
          <p14:tracePt t="39057" x="6040438" y="3748088"/>
          <p14:tracePt t="39065" x="5997575" y="3748088"/>
          <p14:tracePt t="39073" x="5938838" y="3748088"/>
          <p14:tracePt t="39081" x="5895975" y="3748088"/>
          <p14:tracePt t="39089" x="5880100" y="3748088"/>
          <p14:tracePt t="39097" x="5845175" y="3756025"/>
          <p14:tracePt t="39105" x="5837238" y="3756025"/>
          <p14:tracePt t="39113" x="5819775" y="3756025"/>
          <p14:tracePt t="39121" x="5811838" y="3756025"/>
          <p14:tracePt t="39129" x="5811838" y="3763963"/>
          <p14:tracePt t="39137" x="5802313" y="3773488"/>
          <p14:tracePt t="39145" x="5776913" y="3781425"/>
          <p14:tracePt t="39161" x="5761038" y="3806825"/>
          <p14:tracePt t="39169" x="5751513" y="3824288"/>
          <p14:tracePt t="39177" x="5743575" y="3849688"/>
          <p14:tracePt t="39185" x="5735638" y="3857625"/>
          <p14:tracePt t="39193" x="5700713" y="3908425"/>
          <p14:tracePt t="39201" x="5683250" y="3935413"/>
          <p14:tracePt t="39209" x="5667375" y="3960813"/>
          <p14:tracePt t="39217" x="5649913" y="3994150"/>
          <p14:tracePt t="39225" x="5641975" y="4002088"/>
          <p14:tracePt t="39233" x="5616575" y="4037013"/>
          <p14:tracePt t="39241" x="5607050" y="4070350"/>
          <p14:tracePt t="39249" x="5599113" y="4095750"/>
          <p14:tracePt t="39257" x="5599113" y="4138613"/>
          <p14:tracePt t="39265" x="5581650" y="4164013"/>
          <p14:tracePt t="39273" x="5581650" y="4181475"/>
          <p14:tracePt t="39281" x="5581650" y="4214813"/>
          <p14:tracePt t="39289" x="5581650" y="4232275"/>
          <p14:tracePt t="39297" x="5581650" y="4265613"/>
          <p14:tracePt t="39305" x="5581650" y="4291013"/>
          <p14:tracePt t="39313" x="5581650" y="4308475"/>
          <p14:tracePt t="39321" x="5581650" y="4333875"/>
          <p14:tracePt t="39329" x="5581650" y="4341813"/>
          <p14:tracePt t="39337" x="5581650" y="4368800"/>
          <p14:tracePt t="39345" x="5591175" y="4394200"/>
          <p14:tracePt t="39353" x="5599113" y="4402138"/>
          <p14:tracePt t="39361" x="5599113" y="4435475"/>
          <p14:tracePt t="39369" x="5624513" y="4460875"/>
          <p14:tracePt t="39377" x="5632450" y="4478338"/>
          <p14:tracePt t="39385" x="5632450" y="4486275"/>
          <p14:tracePt t="39393" x="5649913" y="4513263"/>
          <p14:tracePt t="39401" x="5649913" y="4538663"/>
          <p14:tracePt t="39409" x="5649913" y="4554538"/>
          <p14:tracePt t="39417" x="5657850" y="4579938"/>
          <p14:tracePt t="39425" x="5667375" y="4605338"/>
          <p14:tracePt t="39433" x="5692775" y="4630738"/>
          <p14:tracePt t="39441" x="5692775" y="4640263"/>
          <p14:tracePt t="39449" x="5708650" y="4665663"/>
          <p14:tracePt t="39457" x="5718175" y="4683125"/>
          <p14:tracePt t="39465" x="5718175" y="4691063"/>
          <p14:tracePt t="39473" x="5735638" y="4716463"/>
          <p14:tracePt t="39481" x="5735638" y="4724400"/>
          <p14:tracePt t="39489" x="5743575" y="4733925"/>
          <p14:tracePt t="39497" x="5751513" y="4733925"/>
          <p14:tracePt t="39505" x="5751513" y="4741863"/>
          <p14:tracePt t="39513" x="5768975" y="4749800"/>
          <p14:tracePt t="39529" x="5794375" y="4749800"/>
          <p14:tracePt t="39545" x="5802313" y="4749800"/>
          <p14:tracePt t="39553" x="5811838" y="4749800"/>
          <p14:tracePt t="39561" x="5827713" y="4749800"/>
          <p14:tracePt t="39569" x="5845175" y="4749800"/>
          <p14:tracePt t="39577" x="5862638" y="4749800"/>
          <p14:tracePt t="39585" x="5880100" y="4749800"/>
          <p14:tracePt t="39593" x="5895975" y="4749800"/>
          <p14:tracePt t="39601" x="5905500" y="4749800"/>
          <p14:tracePt t="39609" x="5930900" y="4749800"/>
          <p14:tracePt t="39617" x="5956300" y="4749800"/>
          <p14:tracePt t="39625" x="5981700" y="4733925"/>
          <p14:tracePt t="39633" x="5997575" y="4724400"/>
          <p14:tracePt t="39641" x="6015038" y="4724400"/>
          <p14:tracePt t="39649" x="6049963" y="4699000"/>
          <p14:tracePt t="39657" x="6065838" y="4691063"/>
          <p14:tracePt t="39665" x="6091238" y="4665663"/>
          <p14:tracePt t="39673" x="6108700" y="4648200"/>
          <p14:tracePt t="39681" x="6159500" y="4622800"/>
          <p14:tracePt t="39689" x="6184900" y="4605338"/>
          <p14:tracePt t="39697" x="6202363" y="4579938"/>
          <p14:tracePt t="39705" x="6219825" y="4572000"/>
          <p14:tracePt t="39713" x="6245225" y="4546600"/>
          <p14:tracePt t="39721" x="6270625" y="4529138"/>
          <p14:tracePt t="39729" x="6303963" y="4486275"/>
          <p14:tracePt t="39737" x="6321425" y="4460875"/>
          <p14:tracePt t="39745" x="6346825" y="4435475"/>
          <p14:tracePt t="39753" x="6372225" y="4402138"/>
          <p14:tracePt t="39761" x="6405563" y="4368800"/>
          <p14:tracePt t="39769" x="6423025" y="4341813"/>
          <p14:tracePt t="39777" x="6448425" y="4308475"/>
          <p14:tracePt t="39785" x="6456363" y="4283075"/>
          <p14:tracePt t="39793" x="6465888" y="4249738"/>
          <p14:tracePt t="39801" x="6473825" y="4224338"/>
          <p14:tracePt t="39809" x="6483350" y="4197350"/>
          <p14:tracePt t="39817" x="6491288" y="4146550"/>
          <p14:tracePt t="39825" x="6491288" y="4113213"/>
          <p14:tracePt t="39833" x="6491288" y="4095750"/>
          <p14:tracePt t="39841" x="6491288" y="4062413"/>
          <p14:tracePt t="39849" x="6491288" y="4037013"/>
          <p14:tracePt t="39857" x="6491288" y="4027488"/>
          <p14:tracePt t="39865" x="6491288" y="4002088"/>
          <p14:tracePt t="39873" x="6491288" y="3986213"/>
          <p14:tracePt t="39889" x="6473825" y="3968750"/>
          <p14:tracePt t="39897" x="6456363" y="3960813"/>
          <p14:tracePt t="39905" x="6440488" y="3951288"/>
          <p14:tracePt t="39913" x="6423025" y="3943350"/>
          <p14:tracePt t="39921" x="6405563" y="3925888"/>
          <p14:tracePt t="39929" x="6372225" y="3925888"/>
          <p14:tracePt t="39937" x="6354763" y="3917950"/>
          <p14:tracePt t="39945" x="6329363" y="3917950"/>
          <p14:tracePt t="39953" x="6296025" y="3917950"/>
          <p14:tracePt t="39961" x="6261100" y="3908425"/>
          <p14:tracePt t="39969" x="6219825" y="3908425"/>
          <p14:tracePt t="39977" x="6194425" y="3908425"/>
          <p14:tracePt t="39985" x="6167438" y="3908425"/>
          <p14:tracePt t="39993" x="6134100" y="3908425"/>
          <p14:tracePt t="40001" x="6091238" y="3908425"/>
          <p14:tracePt t="40009" x="6065838" y="3908425"/>
          <p14:tracePt t="40017" x="6040438" y="3908425"/>
          <p14:tracePt t="40025" x="6024563" y="3908425"/>
          <p14:tracePt t="40033" x="6007100" y="3908425"/>
          <p14:tracePt t="40041" x="5989638" y="3908425"/>
          <p14:tracePt t="40049" x="5972175" y="3908425"/>
          <p14:tracePt t="40057" x="5956300" y="3917950"/>
          <p14:tracePt t="40065" x="5938838" y="3925888"/>
          <p14:tracePt t="40073" x="5930900" y="3935413"/>
          <p14:tracePt t="40081" x="5905500" y="3943350"/>
          <p14:tracePt t="40089" x="5895975" y="3943350"/>
          <p14:tracePt t="40097" x="5888038" y="3960813"/>
          <p14:tracePt t="40113" x="5853113" y="3986213"/>
          <p14:tracePt t="40121" x="5845175" y="4002088"/>
          <p14:tracePt t="40129" x="5827713" y="4019550"/>
          <p14:tracePt t="40137" x="5819775" y="4027488"/>
          <p14:tracePt t="40145" x="5802313" y="4052888"/>
          <p14:tracePt t="40153" x="5794375" y="4070350"/>
          <p14:tracePt t="40161" x="5786438" y="4087813"/>
          <p14:tracePt t="40169" x="5776913" y="4087813"/>
          <p14:tracePt t="40177" x="5768975" y="4105275"/>
          <p14:tracePt t="40185" x="5751513" y="4121150"/>
          <p14:tracePt t="40201" x="5751513" y="4146550"/>
          <p14:tracePt t="40217" x="5743575" y="4171950"/>
          <p14:tracePt t="40225" x="5735638" y="4171950"/>
          <p14:tracePt t="40233" x="5735638" y="4181475"/>
          <p14:tracePt t="40241" x="5726113" y="4197350"/>
          <p14:tracePt t="40249" x="5718175" y="4197350"/>
          <p14:tracePt t="40257" x="5718175" y="4214813"/>
          <p14:tracePt t="40273" x="5708650" y="4224338"/>
          <p14:tracePt t="40625" x="5700713" y="4224338"/>
          <p14:tracePt t="40633" x="5692775" y="4224338"/>
          <p14:tracePt t="40641" x="5657850" y="4224338"/>
          <p14:tracePt t="40649" x="5649913" y="4224338"/>
          <p14:tracePt t="40657" x="5641975" y="4224338"/>
          <p14:tracePt t="40665" x="5624513" y="4224338"/>
          <p14:tracePt t="40673" x="5616575" y="4224338"/>
          <p14:tracePt t="40681" x="5591175" y="4224338"/>
          <p14:tracePt t="40689" x="5573713" y="4224338"/>
          <p14:tracePt t="40697" x="5556250" y="4224338"/>
          <p14:tracePt t="40705" x="5530850" y="4224338"/>
          <p14:tracePt t="40713" x="5505450" y="4224338"/>
          <p14:tracePt t="40721" x="5497513" y="4224338"/>
          <p14:tracePt t="40729" x="5472113" y="4224338"/>
          <p14:tracePt t="40737" x="5462588" y="4224338"/>
          <p14:tracePt t="40753" x="5446713" y="4224338"/>
          <p14:tracePt t="40761" x="5437188" y="4224338"/>
          <p14:tracePt t="40801" x="5429250" y="4224338"/>
          <p14:tracePt t="40825" x="5411788" y="4224338"/>
          <p14:tracePt t="40841" x="5403850" y="4224338"/>
          <p14:tracePt t="40849" x="5394325" y="4224338"/>
          <p14:tracePt t="40865" x="5386388" y="4224338"/>
          <p14:tracePt t="40873" x="5378450" y="4224338"/>
          <p14:tracePt t="40890" x="5353050" y="4224338"/>
          <p14:tracePt t="40897" x="5335588" y="4224338"/>
          <p14:tracePt t="40905" x="5318125" y="4224338"/>
          <p14:tracePt t="40913" x="5302250" y="4224338"/>
          <p14:tracePt t="40921" x="5292725" y="4224338"/>
          <p14:tracePt t="40929" x="5284788" y="4224338"/>
          <p14:tracePt t="40937" x="5267325" y="4224338"/>
          <p14:tracePt t="40945" x="5259388" y="4224338"/>
          <p14:tracePt t="40953" x="5249863" y="4224338"/>
          <p14:tracePt t="40969" x="5241925" y="4224338"/>
          <p14:tracePt t="41017" x="5233988" y="4224338"/>
          <p14:tracePt t="41305" x="5224463" y="4214813"/>
          <p14:tracePt t="41345" x="5216525" y="4206875"/>
          <p14:tracePt t="41473" x="5208588" y="4206875"/>
          <p14:tracePt t="43105" x="5199063" y="4206875"/>
          <p14:tracePt t="43849" x="5183188" y="4206875"/>
          <p14:tracePt t="43857" x="5140325" y="4206875"/>
          <p14:tracePt t="43865" x="5080000" y="4206875"/>
          <p14:tracePt t="43873" x="5038725" y="4206875"/>
          <p14:tracePt t="43881" x="4995863" y="4206875"/>
          <p14:tracePt t="43892" x="4953000" y="4206875"/>
          <p14:tracePt t="43897" x="4902200" y="4206875"/>
          <p14:tracePt t="43905" x="4859338" y="4206875"/>
          <p14:tracePt t="43913" x="4833938" y="4206875"/>
          <p14:tracePt t="43921" x="4800600" y="4197350"/>
          <p14:tracePt t="43929" x="4791075" y="4197350"/>
          <p14:tracePt t="43937" x="4775200" y="4197350"/>
          <p14:tracePt t="43945" x="4757738" y="4181475"/>
          <p14:tracePt t="43953" x="4740275" y="4171950"/>
          <p14:tracePt t="43961" x="4724400" y="4164013"/>
          <p14:tracePt t="43977" x="4706938" y="4164013"/>
          <p14:tracePt t="43985" x="4681538" y="4156075"/>
          <p14:tracePt t="43993" x="4673600" y="4146550"/>
          <p14:tracePt t="44001" x="4656138" y="4138613"/>
          <p14:tracePt t="44009" x="4646613" y="4138613"/>
          <p14:tracePt t="44017" x="4638675" y="4138613"/>
          <p14:tracePt t="44025" x="4613275" y="4138613"/>
          <p14:tracePt t="44033" x="4595813" y="4138613"/>
          <p14:tracePt t="44041" x="4570413" y="4138613"/>
          <p14:tracePt t="44049" x="4545013" y="4138613"/>
          <p14:tracePt t="44057" x="4529138" y="4130675"/>
          <p14:tracePt t="44065" x="4503738" y="4130675"/>
          <p14:tracePt t="44073" x="4476750" y="4130675"/>
          <p14:tracePt t="44081" x="4468813" y="4130675"/>
          <p14:tracePt t="44089" x="4460875" y="4130675"/>
          <p14:tracePt t="44097" x="4443413" y="4113213"/>
          <p14:tracePt t="44105" x="4425950" y="4105275"/>
          <p14:tracePt t="44113" x="4392613" y="4087813"/>
          <p14:tracePt t="44121" x="4375150" y="4087813"/>
          <p14:tracePt t="44129" x="4349750" y="4087813"/>
          <p14:tracePt t="44137" x="4316413" y="4079875"/>
          <p14:tracePt t="44145" x="4291013" y="4062413"/>
          <p14:tracePt t="44153" x="4256088" y="4052888"/>
          <p14:tracePt t="44161" x="4205288" y="4052888"/>
          <p14:tracePt t="44169" x="4179888" y="4044950"/>
          <p14:tracePt t="44177" x="4137025" y="4037013"/>
          <p14:tracePt t="44185" x="4095750" y="4019550"/>
          <p14:tracePt t="44193" x="4027488" y="4002088"/>
          <p14:tracePt t="44201" x="4002088" y="4002088"/>
          <p14:tracePt t="44209" x="3984625" y="3994150"/>
          <p14:tracePt t="44217" x="3951288" y="3976688"/>
          <p14:tracePt t="44225" x="3908425" y="3960813"/>
          <p14:tracePt t="44233" x="3873500" y="3951288"/>
          <p14:tracePt t="44241" x="3848100" y="3935413"/>
          <p14:tracePt t="44249" x="3806825" y="3925888"/>
          <p14:tracePt t="44257" x="3756025" y="3917950"/>
          <p14:tracePt t="44265" x="3713163" y="3900488"/>
          <p14:tracePt t="44273" x="3678238" y="3900488"/>
          <p14:tracePt t="44281" x="3636963" y="3900488"/>
          <p14:tracePt t="44289" x="3594100" y="3900488"/>
          <p14:tracePt t="44297" x="3568700" y="3900488"/>
          <p14:tracePt t="44305" x="3559175" y="3900488"/>
          <p14:tracePt t="44313" x="3533775" y="3900488"/>
          <p14:tracePt t="44321" x="3525838" y="3900488"/>
          <p14:tracePt t="44329" x="3500438" y="3900488"/>
          <p14:tracePt t="44337" x="3492500" y="3900488"/>
          <p14:tracePt t="44361" x="3482975" y="3900488"/>
          <p14:tracePt t="44369" x="3457575" y="3900488"/>
          <p14:tracePt t="44385" x="3449638" y="3908425"/>
          <p14:tracePt t="44393" x="3432175" y="3917950"/>
          <p14:tracePt t="44401" x="3424238" y="3925888"/>
          <p14:tracePt t="44425" x="3414713" y="3935413"/>
          <p14:tracePt t="44465" x="3406775" y="3935413"/>
          <p14:tracePt t="44481" x="3398838" y="3935413"/>
          <p14:tracePt t="44489" x="3398838" y="3943350"/>
          <p14:tracePt t="44777" x="3414713" y="3960813"/>
          <p14:tracePt t="44785" x="3475038" y="3976688"/>
          <p14:tracePt t="44793" x="3508375" y="3976688"/>
          <p14:tracePt t="44801" x="3533775" y="4002088"/>
          <p14:tracePt t="44809" x="3568700" y="4011613"/>
          <p14:tracePt t="44817" x="3602038" y="4019550"/>
          <p14:tracePt t="44825" x="3644900" y="4037013"/>
          <p14:tracePt t="44833" x="3670300" y="4052888"/>
          <p14:tracePt t="44841" x="3703638" y="4062413"/>
          <p14:tracePt t="44849" x="3738563" y="4087813"/>
          <p14:tracePt t="44857" x="3771900" y="4095750"/>
          <p14:tracePt t="44865" x="3797300" y="4105275"/>
          <p14:tracePt t="44873" x="3832225" y="4121150"/>
          <p14:tracePt t="44882" x="3865563" y="4138613"/>
          <p14:tracePt t="44889" x="3883025" y="4146550"/>
          <p14:tracePt t="44897" x="3890963" y="4156075"/>
          <p14:tracePt t="44905" x="3916363" y="4181475"/>
          <p14:tracePt t="44913" x="3933825" y="4189413"/>
          <p14:tracePt t="44921" x="3959225" y="4206875"/>
          <p14:tracePt t="44929" x="3992563" y="4232275"/>
          <p14:tracePt t="44937" x="4010025" y="4240213"/>
          <p14:tracePt t="44945" x="4017963" y="4257675"/>
          <p14:tracePt t="44953" x="4027488" y="4265613"/>
          <p14:tracePt t="44961" x="4052888" y="4283075"/>
          <p14:tracePt t="44969" x="4060825" y="4300538"/>
          <p14:tracePt t="44977" x="4070350" y="4316413"/>
          <p14:tracePt t="44985" x="4095750" y="4333875"/>
          <p14:tracePt t="44993" x="4103688" y="4341813"/>
          <p14:tracePt t="45001" x="4111625" y="4359275"/>
          <p14:tracePt t="45009" x="4129088" y="4376738"/>
          <p14:tracePt t="45017" x="4129088" y="4384675"/>
          <p14:tracePt t="45025" x="4129088" y="4402138"/>
          <p14:tracePt t="45033" x="4129088" y="4419600"/>
          <p14:tracePt t="45041" x="4129088" y="4427538"/>
          <p14:tracePt t="45049" x="4129088" y="4435475"/>
          <p14:tracePt t="45057" x="4129088" y="4460875"/>
          <p14:tracePt t="45065" x="4129088" y="4486275"/>
          <p14:tracePt t="45073" x="4129088" y="4503738"/>
          <p14:tracePt t="45081" x="4129088" y="4521200"/>
          <p14:tracePt t="45089" x="4137025" y="4538663"/>
          <p14:tracePt t="45097" x="4137025" y="4572000"/>
          <p14:tracePt t="45105" x="4137025" y="4589463"/>
          <p14:tracePt t="45113" x="4146550" y="4614863"/>
          <p14:tracePt t="45121" x="4146550" y="4648200"/>
          <p14:tracePt t="45129" x="4146550" y="4665663"/>
          <p14:tracePt t="45137" x="4146550" y="4683125"/>
          <p14:tracePt t="45145" x="4146550" y="4691063"/>
          <p14:tracePt t="45153" x="4146550" y="4716463"/>
          <p14:tracePt t="45161" x="4146550" y="4724400"/>
          <p14:tracePt t="45169" x="4146550" y="4741863"/>
          <p14:tracePt t="45177" x="4146550" y="4749800"/>
          <p14:tracePt t="45184" x="4146550" y="4759325"/>
          <p14:tracePt t="45201" x="4146550" y="4767263"/>
          <p14:tracePt t="45209" x="4146550" y="4784725"/>
          <p14:tracePt t="45241" x="4146550" y="4792663"/>
          <p14:tracePt t="45257" x="4146550" y="4810125"/>
          <p14:tracePt t="45377" x="4146550" y="4818063"/>
          <p14:tracePt t="45761" x="4171950" y="4810125"/>
          <p14:tracePt t="45769" x="4197350" y="4792663"/>
          <p14:tracePt t="45777" x="4256088" y="4767263"/>
          <p14:tracePt t="45785" x="4281488" y="4759325"/>
          <p14:tracePt t="45793" x="4349750" y="4724400"/>
          <p14:tracePt t="45801" x="4410075" y="4708525"/>
          <p14:tracePt t="45809" x="4468813" y="4673600"/>
          <p14:tracePt t="45817" x="4545013" y="4640263"/>
          <p14:tracePt t="45825" x="4621213" y="4614863"/>
          <p14:tracePt t="45833" x="4714875" y="4564063"/>
          <p14:tracePt t="45841" x="4791075" y="4546600"/>
          <p14:tracePt t="45849" x="4894263" y="4495800"/>
          <p14:tracePt t="45857" x="5013325" y="4435475"/>
          <p14:tracePt t="45865" x="5122863" y="4394200"/>
          <p14:tracePt t="45873" x="5259388" y="4368800"/>
          <p14:tracePt t="45886" x="5386388" y="4325938"/>
          <p14:tracePt t="45888" x="5548313" y="4300538"/>
          <p14:tracePt t="45897" x="5692775" y="4249738"/>
          <p14:tracePt t="45905" x="5845175" y="4197350"/>
          <p14:tracePt t="45913" x="5946775" y="4171950"/>
          <p14:tracePt t="45921" x="6091238" y="4130675"/>
          <p14:tracePt t="45929" x="6194425" y="4095750"/>
          <p14:tracePt t="45937" x="6329363" y="4070350"/>
          <p14:tracePt t="45945" x="6456363" y="4019550"/>
          <p14:tracePt t="45953" x="6559550" y="4002088"/>
          <p14:tracePt t="45961" x="6643688" y="3968750"/>
          <p14:tracePt t="45969" x="6745288" y="3943350"/>
          <p14:tracePt t="45977" x="6848475" y="3908425"/>
          <p14:tracePt t="45985" x="6942138" y="3883025"/>
          <p14:tracePt t="45993" x="7043738" y="3841750"/>
          <p14:tracePt t="46001" x="7145338" y="3806825"/>
          <p14:tracePt t="46009" x="7246938" y="3798888"/>
          <p14:tracePt t="46017" x="7332663" y="3773488"/>
          <p14:tracePt t="46025" x="7408863" y="3748088"/>
          <p14:tracePt t="46033" x="7510463" y="3738563"/>
          <p14:tracePt t="46041" x="7621588" y="3713163"/>
          <p14:tracePt t="46049" x="7697788" y="3713163"/>
          <p14:tracePt t="46057" x="7781925" y="3697288"/>
          <p14:tracePt t="46065" x="7859713" y="3687763"/>
          <p14:tracePt t="46073" x="7943850" y="3671888"/>
          <p14:tracePt t="46081" x="7986713" y="3671888"/>
          <p14:tracePt t="46089" x="8062913" y="3671888"/>
          <p14:tracePt t="46097" x="8156575" y="3671888"/>
          <p14:tracePt t="46105" x="8240713" y="3671888"/>
          <p14:tracePt t="46113" x="8318500" y="3671888"/>
          <p14:tracePt t="46121" x="8402638" y="3671888"/>
          <p14:tracePt t="46129" x="8453438" y="3671888"/>
          <p14:tracePt t="46137" x="8529638" y="3671888"/>
          <p14:tracePt t="46145" x="8597900" y="3671888"/>
          <p14:tracePt t="46153" x="8691563" y="3687763"/>
          <p14:tracePt t="46161" x="8777288" y="3687763"/>
          <p14:tracePt t="46169" x="8843963" y="3687763"/>
          <p14:tracePt t="46177" x="8904288" y="3687763"/>
          <p14:tracePt t="46185" x="8937625" y="3687763"/>
          <p14:tracePt t="46193" x="8955088" y="3687763"/>
          <p14:tracePt t="46201" x="8972550" y="3687763"/>
          <p14:tracePt t="46209" x="9005888" y="3687763"/>
          <p14:tracePt t="46217" x="9023350" y="3687763"/>
          <p14:tracePt t="46225" x="9064625" y="3687763"/>
          <p14:tracePt t="46233" x="9107488" y="3687763"/>
          <p14:tracePt t="46241" x="9132888" y="3697288"/>
          <p14:tracePt t="46249" x="9193213" y="3705225"/>
          <p14:tracePt t="46257" x="9261475" y="3713163"/>
          <p14:tracePt t="46265" x="9337675" y="3748088"/>
          <p14:tracePt t="46273" x="9439275" y="3773488"/>
          <p14:tracePt t="46280" x="9532938" y="3806825"/>
          <p14:tracePt t="46289" x="9617075" y="3824288"/>
          <p14:tracePt t="46297" x="9694863" y="3857625"/>
          <p14:tracePt t="46305" x="9753600" y="3857625"/>
          <p14:tracePt t="46312" x="9812338" y="3875088"/>
          <p14:tracePt t="46321" x="9872663" y="3900488"/>
          <p14:tracePt t="46337" x="9906000" y="3908425"/>
          <p14:tracePt t="46345" x="9915525" y="3908425"/>
          <p14:tracePt t="46353" x="9923463" y="3917950"/>
          <p14:tracePt t="46361" x="9931400" y="3917950"/>
          <p14:tracePt t="46377" x="9940925" y="3917950"/>
          <p14:tracePt t="46489" x="9940925" y="3925888"/>
          <p14:tracePt t="46497" x="9931400" y="3951288"/>
          <p14:tracePt t="46505" x="9898063" y="3986213"/>
          <p14:tracePt t="46513" x="9847263" y="4027488"/>
          <p14:tracePt t="46521" x="9796463" y="4070350"/>
          <p14:tracePt t="46529" x="9771063" y="4095750"/>
          <p14:tracePt t="46537" x="9710738" y="4138613"/>
          <p14:tracePt t="46545" x="9659938" y="4164013"/>
          <p14:tracePt t="46553" x="9591675" y="4206875"/>
          <p14:tracePt t="46561" x="9558338" y="4232275"/>
          <p14:tracePt t="46569" x="9523413" y="4275138"/>
          <p14:tracePt t="46577" x="9431338" y="4333875"/>
          <p14:tracePt t="46585" x="9413875" y="4341813"/>
          <p14:tracePt t="46593" x="9353550" y="4394200"/>
          <p14:tracePt t="46601" x="9320213" y="4419600"/>
          <p14:tracePt t="46609" x="9251950" y="4460875"/>
          <p14:tracePt t="46617" x="9226550" y="4503738"/>
          <p14:tracePt t="46625" x="9201150" y="4538663"/>
          <p14:tracePt t="46633" x="9175750" y="4564063"/>
          <p14:tracePt t="46641" x="9150350" y="4589463"/>
          <p14:tracePt t="46649" x="9142413" y="4605338"/>
          <p14:tracePt t="46657" x="9142413" y="4614863"/>
          <p14:tracePt t="46665" x="9132888" y="4630738"/>
          <p14:tracePt t="46673" x="9132888" y="4640263"/>
          <p14:tracePt t="46681" x="9117013" y="4648200"/>
          <p14:tracePt t="46689" x="9099550" y="4665663"/>
          <p14:tracePt t="46696" x="9074150" y="4691063"/>
          <p14:tracePt t="46705" x="9048750" y="4716463"/>
          <p14:tracePt t="46713" x="9031288" y="4733925"/>
          <p14:tracePt t="46721" x="8988425" y="4767263"/>
          <p14:tracePt t="46728" x="8963025" y="4775200"/>
          <p14:tracePt t="46736" x="8921750" y="4810125"/>
          <p14:tracePt t="46745" x="8869363" y="4860925"/>
          <p14:tracePt t="46753" x="8836025" y="4894263"/>
          <p14:tracePt t="46761" x="8785225" y="4929188"/>
          <p14:tracePt t="46769" x="8742363" y="4972050"/>
          <p14:tracePt t="46777" x="8691563" y="4987925"/>
          <p14:tracePt t="46785" x="8674100" y="5013325"/>
          <p14:tracePt t="46793" x="8648700" y="5038725"/>
          <p14:tracePt t="46801" x="8632825" y="5056188"/>
          <p14:tracePt t="46809" x="8615363" y="5064125"/>
          <p14:tracePt t="46817" x="8580438" y="5091113"/>
          <p14:tracePt t="46825" x="8547100" y="5124450"/>
          <p14:tracePt t="46833" x="8504238" y="5141913"/>
          <p14:tracePt t="46841" x="8470900" y="5157788"/>
          <p14:tracePt t="46849" x="8445500" y="5183188"/>
          <p14:tracePt t="46857" x="8410575" y="5218113"/>
          <p14:tracePt t="46865" x="8385175" y="5226050"/>
          <p14:tracePt t="46875" x="8343900" y="5260975"/>
          <p14:tracePt t="46881" x="8326438" y="5268913"/>
          <p14:tracePt t="46889" x="8308975" y="5276850"/>
          <p14:tracePt t="46905" x="8301038" y="5294313"/>
          <p14:tracePt t="47713" x="8301038" y="5268913"/>
          <p14:tracePt t="47721" x="8308975" y="5260975"/>
          <p14:tracePt t="47728" x="8334375" y="5243513"/>
          <p14:tracePt t="47737" x="8359775" y="5226050"/>
          <p14:tracePt t="47745" x="8377238" y="5208588"/>
          <p14:tracePt t="47753" x="8394700" y="5192713"/>
          <p14:tracePt t="47761" x="8410575" y="5167313"/>
          <p14:tracePt t="47769" x="8428038" y="5141913"/>
          <p14:tracePt t="47777" x="8435975" y="5124450"/>
          <p14:tracePt t="47784" x="8445500" y="5091113"/>
          <p14:tracePt t="47793" x="8445500" y="5073650"/>
          <p14:tracePt t="47801" x="8445500" y="5056188"/>
          <p14:tracePt t="47808" x="8445500" y="5022850"/>
          <p14:tracePt t="47817" x="8445500" y="4987925"/>
          <p14:tracePt t="47825" x="8445500" y="4946650"/>
          <p14:tracePt t="47833" x="8445500" y="4911725"/>
          <p14:tracePt t="47841" x="8420100" y="4860925"/>
          <p14:tracePt t="47849" x="8410575" y="4810125"/>
          <p14:tracePt t="47856" x="8377238" y="4749800"/>
          <p14:tracePt t="47865" x="8351838" y="4699000"/>
          <p14:tracePt t="47881" x="8240713" y="4589463"/>
          <p14:tracePt t="47889" x="8207375" y="4554538"/>
          <p14:tracePt t="47897" x="8181975" y="4529138"/>
          <p14:tracePt t="47905" x="8156575" y="4495800"/>
          <p14:tracePt t="47913" x="8131175" y="4478338"/>
          <p14:tracePt t="47921" x="8088313" y="4419600"/>
          <p14:tracePt t="47929" x="8037513" y="4376738"/>
          <p14:tracePt t="47937" x="7994650" y="4351338"/>
          <p14:tracePt t="47945" x="7900988" y="4300538"/>
          <p14:tracePt t="47953" x="7832725" y="4257675"/>
          <p14:tracePt t="47961" x="7773988" y="4206875"/>
          <p14:tracePt t="47969" x="7697788" y="4171950"/>
          <p14:tracePt t="47977" x="7621588" y="4138613"/>
          <p14:tracePt t="47985" x="7570788" y="4105275"/>
          <p14:tracePt t="47993" x="7467600" y="4070350"/>
          <p14:tracePt t="48001" x="7400925" y="4037013"/>
          <p14:tracePt t="48008" x="7332663" y="4002088"/>
          <p14:tracePt t="48017" x="7239000" y="3976688"/>
          <p14:tracePt t="48025" x="7153275" y="3960813"/>
          <p14:tracePt t="48033" x="7051675" y="3951288"/>
          <p14:tracePt t="48040" x="6975475" y="3935413"/>
          <p14:tracePt t="48049" x="6889750" y="3925888"/>
          <p14:tracePt t="48057" x="6805613" y="3917950"/>
          <p14:tracePt t="48065" x="6719888" y="3917950"/>
          <p14:tracePt t="48073" x="6643688" y="3892550"/>
          <p14:tracePt t="48081" x="6575425" y="3892550"/>
          <p14:tracePt t="48089" x="6516688" y="3892550"/>
          <p14:tracePt t="48097" x="6448425" y="3892550"/>
          <p14:tracePt t="48105" x="6389688" y="3892550"/>
          <p14:tracePt t="48113" x="6346825" y="3892550"/>
          <p14:tracePt t="48121" x="6270625" y="3892550"/>
          <p14:tracePt t="48129" x="6227763" y="3892550"/>
          <p14:tracePt t="48137" x="6184900" y="3892550"/>
          <p14:tracePt t="48145" x="6116638" y="3892550"/>
          <p14:tracePt t="48153" x="6065838" y="3892550"/>
          <p14:tracePt t="48160" x="6024563" y="3900488"/>
          <p14:tracePt t="48168" x="5964238" y="3917950"/>
          <p14:tracePt t="48177" x="5930900" y="3935413"/>
          <p14:tracePt t="48185" x="5880100" y="3951288"/>
          <p14:tracePt t="48193" x="5853113" y="3951288"/>
          <p14:tracePt t="48201" x="5827713" y="3960813"/>
          <p14:tracePt t="48209" x="5786438" y="3976688"/>
          <p14:tracePt t="48217" x="5768975" y="3986213"/>
          <p14:tracePt t="48225" x="5743575" y="3994150"/>
          <p14:tracePt t="48233" x="5708650" y="4002088"/>
          <p14:tracePt t="48241" x="5692775" y="4011613"/>
          <p14:tracePt t="48249" x="5675313" y="4019550"/>
          <p14:tracePt t="48265" x="5657850" y="4027488"/>
          <p14:tracePt t="48273" x="5641975" y="4037013"/>
          <p14:tracePt t="48280" x="5632450" y="4052888"/>
          <p14:tracePt t="48289" x="5624513" y="4052888"/>
          <p14:tracePt t="48305" x="5607050" y="4070350"/>
          <p14:tracePt t="48321" x="5599113" y="4079875"/>
          <p14:tracePt t="48329" x="5591175" y="4105275"/>
          <p14:tracePt t="48337" x="5581650" y="4105275"/>
          <p14:tracePt t="48345" x="5556250" y="4130675"/>
          <p14:tracePt t="48353" x="5556250" y="4138613"/>
          <p14:tracePt t="48361" x="5548313" y="4138613"/>
          <p14:tracePt t="48369" x="5538788" y="4156075"/>
          <p14:tracePt t="48377" x="5530850" y="4164013"/>
          <p14:tracePt t="48393" x="5522913" y="4171950"/>
          <p14:tracePt t="48401" x="5513388" y="4181475"/>
          <p14:tracePt t="48417" x="5505450" y="4189413"/>
          <p14:tracePt t="48473" x="5497513" y="4189413"/>
          <p14:tracePt t="48481" x="5487988" y="4197350"/>
          <p14:tracePt t="48497" x="5480050" y="4197350"/>
          <p14:tracePt t="48521" x="5472113" y="4197350"/>
          <p14:tracePt t="48585" x="5462588" y="4197350"/>
          <p14:tracePt t="48601" x="5454650" y="4206875"/>
          <p14:tracePt t="48617" x="5446713" y="4206875"/>
          <p14:tracePt t="50521" x="5437188" y="4206875"/>
          <p14:tracePt t="50753" x="5411788" y="4232275"/>
          <p14:tracePt t="50761" x="5403850" y="4240213"/>
          <p14:tracePt t="50777" x="5394325" y="4249738"/>
          <p14:tracePt t="50785" x="5386388" y="4249738"/>
          <p14:tracePt t="50897" x="5378450" y="424973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612532-9439-4CB0-B38A-A6920707F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Propriedades de um objeto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A1A6E0-C3C7-49EC-BF0A-2A93BE295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Identidade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Estado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Comportamento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62433CB-D0B4-4936-A690-BE7B7927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7</a:t>
            </a:fld>
            <a:endParaRPr lang="pt-BR" dirty="0"/>
          </a:p>
        </p:txBody>
      </p:sp>
      <p:sp>
        <p:nvSpPr>
          <p:cNvPr id="5" name="Texto Explicativo: Linha Dobrada com Borda e Ênfase 4">
            <a:extLst>
              <a:ext uri="{FF2B5EF4-FFF2-40B4-BE49-F238E27FC236}">
                <a16:creationId xmlns:a16="http://schemas.microsoft.com/office/drawing/2014/main" id="{4BAC976F-7CD0-40B1-B870-879026AE2C1B}"/>
              </a:ext>
            </a:extLst>
          </p:cNvPr>
          <p:cNvSpPr/>
          <p:nvPr/>
        </p:nvSpPr>
        <p:spPr>
          <a:xfrm>
            <a:off x="4422711" y="1810139"/>
            <a:ext cx="7159690" cy="1343608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334"/>
              <a:gd name="adj6" fmla="val -24954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000" dirty="0"/>
              <a:t>Cada objeto na memória possui um identificador único, para que possa ser acessado.</a:t>
            </a:r>
          </a:p>
          <a:p>
            <a:r>
              <a:rPr lang="pt-BR" sz="2000" dirty="0"/>
              <a:t>Equivale ao nome do objeto.</a:t>
            </a:r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E4952FC6-ECFD-4A46-B25F-C655E3FC1E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22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73"/>
    </mc:Choice>
    <mc:Fallback xmlns="">
      <p:transition spd="slow" advTm="23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7157" x="5360988" y="4249738"/>
          <p14:tracePt t="7165" x="5343525" y="4249738"/>
          <p14:tracePt t="7181" x="5335588" y="4240213"/>
          <p14:tracePt t="7189" x="5327650" y="4240213"/>
          <p14:tracePt t="7197" x="5310188" y="4224338"/>
          <p14:tracePt t="7205" x="5310188" y="4197350"/>
          <p14:tracePt t="7213" x="5302250" y="4171950"/>
          <p14:tracePt t="7221" x="5292725" y="4146550"/>
          <p14:tracePt t="7229" x="5284788" y="4138613"/>
          <p14:tracePt t="7237" x="5284788" y="4105275"/>
          <p14:tracePt t="7245" x="5259388" y="4062413"/>
          <p14:tracePt t="7253" x="5249863" y="4027488"/>
          <p14:tracePt t="7261" x="5208588" y="3960813"/>
          <p14:tracePt t="7269" x="5191125" y="3908425"/>
          <p14:tracePt t="7277" x="5157788" y="3824288"/>
          <p14:tracePt t="7285" x="5132388" y="3763963"/>
          <p14:tracePt t="7293" x="5080000" y="3687763"/>
          <p14:tracePt t="7301" x="5021263" y="3594100"/>
          <p14:tracePt t="7309" x="4927600" y="3502025"/>
          <p14:tracePt t="7317" x="4859338" y="3424238"/>
          <p14:tracePt t="7325" x="4765675" y="3330575"/>
          <p14:tracePt t="7333" x="4689475" y="3246438"/>
          <p14:tracePt t="7341" x="4621213" y="3178175"/>
          <p14:tracePt t="7349" x="4529138" y="3127375"/>
          <p14:tracePt t="7357" x="4435475" y="3067050"/>
          <p14:tracePt t="7365" x="4359275" y="3008313"/>
          <p14:tracePt t="7373" x="4281488" y="2965450"/>
          <p14:tracePt t="7381" x="4248150" y="2940050"/>
          <p14:tracePt t="7389" x="4214813" y="2922588"/>
          <p14:tracePt t="7397" x="4171950" y="2897188"/>
          <p14:tracePt t="7413" x="4137025" y="2889250"/>
          <p14:tracePt t="7421" x="4121150" y="2871788"/>
          <p14:tracePt t="7429" x="4121150" y="2863850"/>
          <p14:tracePt t="7437" x="4095750" y="2846388"/>
          <p14:tracePt t="7445" x="4078288" y="2820988"/>
          <p14:tracePt t="7453" x="4052888" y="2795588"/>
          <p14:tracePt t="7460" x="4017963" y="2762250"/>
          <p14:tracePt t="7469" x="3992563" y="2736850"/>
          <p14:tracePt t="7477" x="3967163" y="2711450"/>
          <p14:tracePt t="7485" x="3933825" y="2668588"/>
          <p14:tracePt t="7493" x="3890963" y="2643188"/>
          <p14:tracePt t="7501" x="3857625" y="2600325"/>
          <p14:tracePt t="7509" x="3832225" y="2592388"/>
          <p14:tracePt t="7517" x="3822700" y="2582863"/>
          <p14:tracePt t="7525" x="3806825" y="2566988"/>
          <p14:tracePt t="7533" x="3789363" y="2557463"/>
          <p14:tracePt t="7557" x="3763963" y="2549525"/>
          <p14:tracePt t="7565" x="3763963" y="2541588"/>
          <p14:tracePt t="7573" x="3756025" y="2532063"/>
          <p14:tracePt t="7581" x="3721100" y="2506663"/>
          <p14:tracePt t="7589" x="3687763" y="2489200"/>
          <p14:tracePt t="7597" x="3652838" y="2463800"/>
          <p14:tracePt t="7605" x="3627438" y="2455863"/>
          <p14:tracePt t="7613" x="3568700" y="2422525"/>
          <p14:tracePt t="7621" x="3543300" y="2405063"/>
          <p14:tracePt t="7629" x="3517900" y="2397125"/>
          <p14:tracePt t="7637" x="3467100" y="2362200"/>
          <p14:tracePt t="7645" x="3441700" y="2336800"/>
          <p14:tracePt t="7653" x="3414713" y="2328863"/>
          <p14:tracePt t="7661" x="3381375" y="2311400"/>
          <p14:tracePt t="7669" x="3363913" y="2303463"/>
          <p14:tracePt t="7677" x="3348038" y="2286000"/>
          <p14:tracePt t="7685" x="3322638" y="2268538"/>
          <p14:tracePt t="7693" x="3297238" y="2260600"/>
          <p14:tracePt t="7701" x="3287713" y="2252663"/>
          <p14:tracePt t="7709" x="3262313" y="2252663"/>
          <p14:tracePt t="7717" x="3244850" y="2252663"/>
          <p14:tracePt t="7725" x="3236913" y="2243138"/>
          <p14:tracePt t="7733" x="3203575" y="2235200"/>
          <p14:tracePt t="7741" x="3186113" y="2235200"/>
          <p14:tracePt t="7749" x="3168650" y="2235200"/>
          <p14:tracePt t="7757" x="3143250" y="2235200"/>
          <p14:tracePt t="7765" x="3109913" y="2217738"/>
          <p14:tracePt t="7773" x="3100388" y="2217738"/>
          <p14:tracePt t="7781" x="3074988" y="2217738"/>
          <p14:tracePt t="7789" x="3049588" y="2217738"/>
          <p14:tracePt t="7797" x="3033713" y="2217738"/>
          <p14:tracePt t="7805" x="3008313" y="2217738"/>
          <p14:tracePt t="7813" x="2990850" y="2217738"/>
          <p14:tracePt t="7821" x="2982913" y="2217738"/>
          <p14:tracePt t="7829" x="2965450" y="2217738"/>
          <p14:tracePt t="7837" x="2947988" y="2217738"/>
          <p14:tracePt t="7853" x="2930525" y="2217738"/>
          <p14:tracePt t="7861" x="2914650" y="2235200"/>
          <p14:tracePt t="7869" x="2914650" y="2243138"/>
          <p14:tracePt t="7877" x="2897188" y="2252663"/>
          <p14:tracePt t="7888" x="2889250" y="2252663"/>
          <p14:tracePt t="7893" x="2889250" y="2260600"/>
          <p14:tracePt t="7901" x="2863850" y="2268538"/>
          <p14:tracePt t="7909" x="2846388" y="2286000"/>
          <p14:tracePt t="7925" x="2838450" y="2293938"/>
          <p14:tracePt t="7933" x="2828925" y="2293938"/>
          <p14:tracePt t="7941" x="2820988" y="2293938"/>
          <p14:tracePt t="7957" x="2803525" y="2303463"/>
          <p14:tracePt t="7989" x="2803525" y="2311400"/>
          <p14:tracePt t="8005" x="2803525" y="2319338"/>
          <p14:tracePt t="8029" x="2803525" y="2336800"/>
          <p14:tracePt t="8909" x="2828925" y="2336800"/>
          <p14:tracePt t="8917" x="2871788" y="2336800"/>
          <p14:tracePt t="8925" x="2897188" y="2336800"/>
          <p14:tracePt t="8933" x="2940050" y="2336800"/>
          <p14:tracePt t="8941" x="2990850" y="2362200"/>
          <p14:tracePt t="8949" x="3049588" y="2371725"/>
          <p14:tracePt t="8957" x="3100388" y="2387600"/>
          <p14:tracePt t="8965" x="3168650" y="2413000"/>
          <p14:tracePt t="8973" x="3219450" y="2438400"/>
          <p14:tracePt t="8981" x="3297238" y="2447925"/>
          <p14:tracePt t="8988" x="3322638" y="2463800"/>
          <p14:tracePt t="8997" x="3330575" y="2463800"/>
          <p14:tracePt t="9005" x="3348038" y="2463800"/>
          <p14:tracePt t="9013" x="3363913" y="2481263"/>
          <p14:tracePt t="9021" x="3373438" y="2481263"/>
          <p14:tracePt t="9029" x="3389313" y="2489200"/>
          <p14:tracePt t="9037" x="3424238" y="2498725"/>
          <p14:tracePt t="9045" x="3457575" y="2506663"/>
          <p14:tracePt t="9053" x="3475038" y="2524125"/>
          <p14:tracePt t="9061" x="3508375" y="2541588"/>
          <p14:tracePt t="9069" x="3594100" y="2592388"/>
          <p14:tracePt t="9077" x="3678238" y="2660650"/>
          <p14:tracePt t="9085" x="3771900" y="2719388"/>
          <p14:tracePt t="9093" x="3857625" y="2787650"/>
          <p14:tracePt t="9101" x="3941763" y="2846388"/>
          <p14:tracePt t="9109" x="3992563" y="2889250"/>
          <p14:tracePt t="9117" x="4044950" y="2922588"/>
          <p14:tracePt t="9125" x="4095750" y="2965450"/>
          <p14:tracePt t="9133" x="4103688" y="2974975"/>
          <p14:tracePt t="9141" x="4121150" y="2990850"/>
          <p14:tracePt t="9149" x="4137025" y="3016250"/>
          <p14:tracePt t="9157" x="4154488" y="3041650"/>
          <p14:tracePt t="9165" x="4179888" y="3067050"/>
          <p14:tracePt t="9173" x="4197350" y="3094038"/>
          <p14:tracePt t="9181" x="4230688" y="3127375"/>
          <p14:tracePt t="9189" x="4256088" y="3144838"/>
          <p14:tracePt t="9197" x="4306888" y="3178175"/>
          <p14:tracePt t="9205" x="4367213" y="3221038"/>
          <p14:tracePt t="9213" x="4435475" y="3279775"/>
          <p14:tracePt t="9221" x="4476750" y="3330575"/>
          <p14:tracePt t="9229" x="4537075" y="3373438"/>
          <p14:tracePt t="9237" x="4638675" y="3424238"/>
          <p14:tracePt t="9245" x="4706938" y="3484563"/>
          <p14:tracePt t="9253" x="4724400" y="3502025"/>
          <p14:tracePt t="9261" x="4791075" y="3543300"/>
          <p14:tracePt t="9269" x="4859338" y="3629025"/>
          <p14:tracePt t="9277" x="4927600" y="3705225"/>
          <p14:tracePt t="9285" x="4970463" y="3756025"/>
          <p14:tracePt t="9293" x="5021263" y="3806825"/>
          <p14:tracePt t="9301" x="5072063" y="3857625"/>
          <p14:tracePt t="9309" x="5114925" y="3900488"/>
          <p14:tracePt t="9317" x="5114925" y="3917950"/>
          <p14:tracePt t="9325" x="5132388" y="3951288"/>
          <p14:tracePt t="9333" x="5148263" y="3960813"/>
          <p14:tracePt t="9341" x="5157788" y="3976688"/>
          <p14:tracePt t="9349" x="5173663" y="3986213"/>
          <p14:tracePt t="9357" x="5173663" y="3994150"/>
          <p14:tracePt t="9365" x="5183188" y="3994150"/>
          <p14:tracePt t="9381" x="5191125" y="4002088"/>
          <p14:tracePt t="9397" x="5199063" y="4011613"/>
          <p14:tracePt t="9477" x="5199063" y="4019550"/>
          <p14:tracePt t="9493" x="5199063" y="4037013"/>
          <p14:tracePt t="9541" x="5199063" y="4044950"/>
          <p14:tracePt t="9565" x="5199063" y="4052888"/>
          <p14:tracePt t="9669" x="5199063" y="406241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612532-9439-4CB0-B38A-A6920707F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Propriedades de um objeto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A1A6E0-C3C7-49EC-BF0A-2A93BE295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Identidade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Estado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Comportamento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62433CB-D0B4-4936-A690-BE7B7927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8</a:t>
            </a:fld>
            <a:endParaRPr lang="pt-BR" dirty="0"/>
          </a:p>
        </p:txBody>
      </p:sp>
      <p:sp>
        <p:nvSpPr>
          <p:cNvPr id="5" name="Texto Explicativo: Linha Dobrada com Borda e Ênfase 4">
            <a:extLst>
              <a:ext uri="{FF2B5EF4-FFF2-40B4-BE49-F238E27FC236}">
                <a16:creationId xmlns:a16="http://schemas.microsoft.com/office/drawing/2014/main" id="{4515B80C-1489-4E89-BFA1-D82E3C053007}"/>
              </a:ext>
            </a:extLst>
          </p:cNvPr>
          <p:cNvSpPr/>
          <p:nvPr/>
        </p:nvSpPr>
        <p:spPr>
          <a:xfrm>
            <a:off x="4422711" y="2575249"/>
            <a:ext cx="7159690" cy="1343608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9723"/>
              <a:gd name="adj6" fmla="val -31731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000" dirty="0"/>
              <a:t>Valores dos dados de um objeto em um determinado momento.</a:t>
            </a:r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1C975CE6-887F-413C-B073-6620410C0C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3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15"/>
    </mc:Choice>
    <mc:Fallback xmlns="">
      <p:transition spd="slow" advTm="11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612532-9439-4CB0-B38A-A6920707F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/>
              <a:t>Propriedades de um objeto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A1A6E0-C3C7-49EC-BF0A-2A93BE295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Identidade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Estado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Comportamento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62433CB-D0B4-4936-A690-BE7B7927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5355-9502-466C-B1E0-F98D33750ADA}" type="slidenum">
              <a:rPr lang="pt-BR" smtClean="0"/>
              <a:t>9</a:t>
            </a:fld>
            <a:endParaRPr lang="pt-BR" dirty="0"/>
          </a:p>
        </p:txBody>
      </p:sp>
      <p:sp>
        <p:nvSpPr>
          <p:cNvPr id="5" name="Texto Explicativo: Linha Dobrada com Borda e Ênfase 4">
            <a:extLst>
              <a:ext uri="{FF2B5EF4-FFF2-40B4-BE49-F238E27FC236}">
                <a16:creationId xmlns:a16="http://schemas.microsoft.com/office/drawing/2014/main" id="{52924969-B774-4038-865C-63E158BB38A5}"/>
              </a:ext>
            </a:extLst>
          </p:cNvPr>
          <p:cNvSpPr/>
          <p:nvPr/>
        </p:nvSpPr>
        <p:spPr>
          <a:xfrm>
            <a:off x="4422711" y="4068145"/>
            <a:ext cx="7159690" cy="1343608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6388"/>
              <a:gd name="adj6" fmla="val -26518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000" dirty="0"/>
              <a:t>Conjuntos de funções que o objeto possui.</a:t>
            </a:r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E77A815F-9E82-4721-88DD-9119E59D8B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41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78"/>
    </mc:Choice>
    <mc:Fallback xmlns="">
      <p:transition spd="slow" advTm="17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_EaD-2015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_EaD-2015" id="{1CD05E6F-FEE5-461F-AFF6-DFFBA44DAB1D}" vid="{425DAB3E-BE53-44FC-8EF9-E93E6EEB7D37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3633</TotalTime>
  <Words>1249</Words>
  <Application>Microsoft Office PowerPoint</Application>
  <PresentationFormat>Widescreen</PresentationFormat>
  <Paragraphs>189</Paragraphs>
  <Slides>12</Slides>
  <Notes>12</Notes>
  <HiddenSlides>0</HiddenSlides>
  <MMClips>12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5" baseType="lpstr">
      <vt:lpstr>Arial</vt:lpstr>
      <vt:lpstr>Calibri</vt:lpstr>
      <vt:lpstr>Tema_EaD-2015</vt:lpstr>
      <vt:lpstr>Paradigma orientado a objetos</vt:lpstr>
      <vt:lpstr>O conceito de paradigma</vt:lpstr>
      <vt:lpstr>Paradigma de programação</vt:lpstr>
      <vt:lpstr>Paradigma orientado a objetos</vt:lpstr>
      <vt:lpstr>Paradigma orientado a objetos</vt:lpstr>
      <vt:lpstr>Como codificar?</vt:lpstr>
      <vt:lpstr>Propriedades de um objeto</vt:lpstr>
      <vt:lpstr>Propriedades de um objeto</vt:lpstr>
      <vt:lpstr>Propriedades de um objeto</vt:lpstr>
      <vt:lpstr>Princípio da Abstração</vt:lpstr>
      <vt:lpstr>Em resumo</vt:lpstr>
      <vt:lpstr>Referências</vt:lpstr>
    </vt:vector>
  </TitlesOfParts>
  <Company>Feevale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Ew Baccarin</dc:creator>
  <cp:lastModifiedBy>Lucas Germano Finkler</cp:lastModifiedBy>
  <cp:revision>154</cp:revision>
  <dcterms:created xsi:type="dcterms:W3CDTF">2018-11-29T20:08:42Z</dcterms:created>
  <dcterms:modified xsi:type="dcterms:W3CDTF">2021-05-11T17:04:34Z</dcterms:modified>
</cp:coreProperties>
</file>

<file path=docProps/thumbnail.jpeg>
</file>